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7" r:id="rId5"/>
  </p:sldIdLst>
  <p:sldSz cx="42808525" cy="30279975"/>
  <p:notesSz cx="29819600" cy="42341800"/>
  <p:defaultTextStyle>
    <a:defPPr>
      <a:defRPr lang="sv-SE"/>
    </a:defPPr>
    <a:lvl1pPr algn="l" rtl="0" fontAlgn="base">
      <a:spcBef>
        <a:spcPct val="0"/>
      </a:spcBef>
      <a:spcAft>
        <a:spcPct val="0"/>
      </a:spcAft>
      <a:defRPr sz="8200" kern="1200">
        <a:solidFill>
          <a:schemeClr val="tx1"/>
        </a:solidFill>
        <a:latin typeface="Arial" pitchFamily="34" charset="0"/>
        <a:ea typeface="ＭＳ Ｐゴシック" pitchFamily="34" charset="-128"/>
        <a:cs typeface="+mn-cs"/>
      </a:defRPr>
    </a:lvl1pPr>
    <a:lvl2pPr marL="544513" indent="-87313" algn="l" rtl="0" fontAlgn="base">
      <a:spcBef>
        <a:spcPct val="0"/>
      </a:spcBef>
      <a:spcAft>
        <a:spcPct val="0"/>
      </a:spcAft>
      <a:defRPr sz="8200" kern="1200">
        <a:solidFill>
          <a:schemeClr val="tx1"/>
        </a:solidFill>
        <a:latin typeface="Arial" pitchFamily="34" charset="0"/>
        <a:ea typeface="ＭＳ Ｐゴシック" pitchFamily="34" charset="-128"/>
        <a:cs typeface="+mn-cs"/>
      </a:defRPr>
    </a:lvl2pPr>
    <a:lvl3pPr marL="1090613" indent="-176213" algn="l" rtl="0" fontAlgn="base">
      <a:spcBef>
        <a:spcPct val="0"/>
      </a:spcBef>
      <a:spcAft>
        <a:spcPct val="0"/>
      </a:spcAft>
      <a:defRPr sz="8200" kern="1200">
        <a:solidFill>
          <a:schemeClr val="tx1"/>
        </a:solidFill>
        <a:latin typeface="Arial" pitchFamily="34" charset="0"/>
        <a:ea typeface="ＭＳ Ｐゴシック" pitchFamily="34" charset="-128"/>
        <a:cs typeface="+mn-cs"/>
      </a:defRPr>
    </a:lvl3pPr>
    <a:lvl4pPr marL="1636713" indent="-265113" algn="l" rtl="0" fontAlgn="base">
      <a:spcBef>
        <a:spcPct val="0"/>
      </a:spcBef>
      <a:spcAft>
        <a:spcPct val="0"/>
      </a:spcAft>
      <a:defRPr sz="8200" kern="1200">
        <a:solidFill>
          <a:schemeClr val="tx1"/>
        </a:solidFill>
        <a:latin typeface="Arial" pitchFamily="34" charset="0"/>
        <a:ea typeface="ＭＳ Ｐゴシック" pitchFamily="34" charset="-128"/>
        <a:cs typeface="+mn-cs"/>
      </a:defRPr>
    </a:lvl4pPr>
    <a:lvl5pPr marL="2182813" indent="-354013" algn="l" rtl="0" fontAlgn="base">
      <a:spcBef>
        <a:spcPct val="0"/>
      </a:spcBef>
      <a:spcAft>
        <a:spcPct val="0"/>
      </a:spcAft>
      <a:defRPr sz="82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82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82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82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82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18234">
          <p15:clr>
            <a:srgbClr val="A4A3A4"/>
          </p15:clr>
        </p15:guide>
        <p15:guide id="2" pos="13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BB8A9"/>
    <a:srgbClr val="F2F2F2"/>
    <a:srgbClr val="E8FFF8"/>
    <a:srgbClr val="EEFFFE"/>
    <a:srgbClr val="EBF4F5"/>
    <a:srgbClr val="DEECEE"/>
    <a:srgbClr val="DBEBED"/>
    <a:srgbClr val="E3F0F1"/>
    <a:srgbClr val="DBEC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059" autoAdjust="0"/>
    <p:restoredTop sz="99267" autoAdjust="0"/>
  </p:normalViewPr>
  <p:slideViewPr>
    <p:cSldViewPr>
      <p:cViewPr varScale="1">
        <p:scale>
          <a:sx n="15" d="100"/>
          <a:sy n="15" d="100"/>
        </p:scale>
        <p:origin x="1496" y="140"/>
      </p:cViewPr>
      <p:guideLst>
        <p:guide orient="horz" pos="18234"/>
        <p:guide pos="1348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2"/>
            <a:ext cx="12923959" cy="2112690"/>
          </a:xfrm>
          <a:prstGeom prst="rect">
            <a:avLst/>
          </a:prstGeom>
        </p:spPr>
        <p:txBody>
          <a:bodyPr vert="horz" lIns="277052" tIns="138528" rIns="277052" bIns="138528" rtlCol="0"/>
          <a:lstStyle>
            <a:lvl1pPr algn="l">
              <a:defRPr sz="3300">
                <a:latin typeface="Arial" charset="0"/>
                <a:ea typeface="ＭＳ Ｐゴシック" pitchFamily="34" charset="-128"/>
                <a:cs typeface="+mn-cs"/>
              </a:defRPr>
            </a:lvl1pPr>
          </a:lstStyle>
          <a:p>
            <a:pPr>
              <a:defRPr/>
            </a:pPr>
            <a:endParaRPr lang="en-GB"/>
          </a:p>
        </p:txBody>
      </p:sp>
      <p:sp>
        <p:nvSpPr>
          <p:cNvPr id="3" name="Date Placeholder 2"/>
          <p:cNvSpPr>
            <a:spLocks noGrp="1"/>
          </p:cNvSpPr>
          <p:nvPr>
            <p:ph type="dt" idx="1"/>
          </p:nvPr>
        </p:nvSpPr>
        <p:spPr>
          <a:xfrm>
            <a:off x="16888538" y="2"/>
            <a:ext cx="12923955" cy="2112690"/>
          </a:xfrm>
          <a:prstGeom prst="rect">
            <a:avLst/>
          </a:prstGeom>
        </p:spPr>
        <p:txBody>
          <a:bodyPr vert="horz" wrap="square" lIns="277052" tIns="138528" rIns="277052" bIns="138528" numCol="1" anchor="t" anchorCtr="0" compatLnSpc="1">
            <a:prstTxWarp prst="textNoShape">
              <a:avLst/>
            </a:prstTxWarp>
          </a:bodyPr>
          <a:lstStyle>
            <a:lvl1pPr algn="r">
              <a:defRPr sz="3300"/>
            </a:lvl1pPr>
          </a:lstStyle>
          <a:p>
            <a:pPr>
              <a:defRPr/>
            </a:pPr>
            <a:fld id="{A4A7AA57-7BA9-4174-9BCA-58157EF15445}" type="datetimeFigureOut">
              <a:rPr lang="en-GB"/>
              <a:pPr>
                <a:defRPr/>
              </a:pPr>
              <a:t>16/08/2021</a:t>
            </a:fld>
            <a:endParaRPr lang="en-GB"/>
          </a:p>
        </p:txBody>
      </p:sp>
      <p:sp>
        <p:nvSpPr>
          <p:cNvPr id="4" name="Slide Image Placeholder 3"/>
          <p:cNvSpPr>
            <a:spLocks noGrp="1" noRot="1" noChangeAspect="1"/>
          </p:cNvSpPr>
          <p:nvPr>
            <p:ph type="sldImg" idx="2"/>
          </p:nvPr>
        </p:nvSpPr>
        <p:spPr>
          <a:xfrm>
            <a:off x="3689350" y="3171825"/>
            <a:ext cx="22440900" cy="15875000"/>
          </a:xfrm>
          <a:prstGeom prst="rect">
            <a:avLst/>
          </a:prstGeom>
          <a:noFill/>
          <a:ln w="12700">
            <a:solidFill>
              <a:prstClr val="black"/>
            </a:solidFill>
          </a:ln>
        </p:spPr>
        <p:txBody>
          <a:bodyPr vert="horz" lIns="277052" tIns="138528" rIns="277052" bIns="138528" rtlCol="0" anchor="ctr"/>
          <a:lstStyle/>
          <a:p>
            <a:pPr lvl="0"/>
            <a:endParaRPr lang="en-GB" noProof="0" smtClean="0"/>
          </a:p>
        </p:txBody>
      </p:sp>
      <p:sp>
        <p:nvSpPr>
          <p:cNvPr id="5" name="Notes Placeholder 4"/>
          <p:cNvSpPr>
            <a:spLocks noGrp="1"/>
          </p:cNvSpPr>
          <p:nvPr>
            <p:ph type="body" sz="quarter" idx="3"/>
          </p:nvPr>
        </p:nvSpPr>
        <p:spPr>
          <a:xfrm>
            <a:off x="2984096" y="20111171"/>
            <a:ext cx="23851417" cy="19061597"/>
          </a:xfrm>
          <a:prstGeom prst="rect">
            <a:avLst/>
          </a:prstGeom>
        </p:spPr>
        <p:txBody>
          <a:bodyPr vert="horz" lIns="277052" tIns="138528" rIns="277052" bIns="13852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6" y="40215572"/>
            <a:ext cx="12923959" cy="2119458"/>
          </a:xfrm>
          <a:prstGeom prst="rect">
            <a:avLst/>
          </a:prstGeom>
        </p:spPr>
        <p:txBody>
          <a:bodyPr vert="horz" lIns="277052" tIns="138528" rIns="277052" bIns="138528" rtlCol="0" anchor="b"/>
          <a:lstStyle>
            <a:lvl1pPr algn="l">
              <a:defRPr sz="3300">
                <a:latin typeface="Arial" charset="0"/>
                <a:ea typeface="ＭＳ Ｐゴシック" pitchFamily="34" charset="-128"/>
                <a:cs typeface="+mn-cs"/>
              </a:defRPr>
            </a:lvl1pPr>
          </a:lstStyle>
          <a:p>
            <a:pPr>
              <a:defRPr/>
            </a:pPr>
            <a:endParaRPr lang="en-GB"/>
          </a:p>
        </p:txBody>
      </p:sp>
      <p:sp>
        <p:nvSpPr>
          <p:cNvPr id="7" name="Slide Number Placeholder 6"/>
          <p:cNvSpPr>
            <a:spLocks noGrp="1"/>
          </p:cNvSpPr>
          <p:nvPr>
            <p:ph type="sldNum" sz="quarter" idx="5"/>
          </p:nvPr>
        </p:nvSpPr>
        <p:spPr>
          <a:xfrm>
            <a:off x="16888538" y="40215572"/>
            <a:ext cx="12923955" cy="2119458"/>
          </a:xfrm>
          <a:prstGeom prst="rect">
            <a:avLst/>
          </a:prstGeom>
        </p:spPr>
        <p:txBody>
          <a:bodyPr vert="horz" wrap="square" lIns="277052" tIns="138528" rIns="277052" bIns="138528" numCol="1" anchor="b" anchorCtr="0" compatLnSpc="1">
            <a:prstTxWarp prst="textNoShape">
              <a:avLst/>
            </a:prstTxWarp>
          </a:bodyPr>
          <a:lstStyle>
            <a:lvl1pPr algn="r">
              <a:defRPr sz="3300"/>
            </a:lvl1pPr>
          </a:lstStyle>
          <a:p>
            <a:pPr>
              <a:defRPr/>
            </a:pPr>
            <a:fld id="{EDD33BDB-A5BD-48DB-81A3-B5FA9A58781F}" type="slidenum">
              <a:rPr lang="en-GB"/>
              <a:pPr>
                <a:defRPr/>
              </a:pPr>
              <a:t>‹#›</a:t>
            </a:fld>
            <a:endParaRPr lang="en-GB"/>
          </a:p>
        </p:txBody>
      </p:sp>
    </p:spTree>
    <p:extLst>
      <p:ext uri="{BB962C8B-B14F-4D97-AF65-F5344CB8AC3E}">
        <p14:creationId xmlns:p14="http://schemas.microsoft.com/office/powerpoint/2010/main" val="34170990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3689350" y="3171825"/>
            <a:ext cx="22440900" cy="15875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ea typeface="ＭＳ Ｐゴシック" pitchFamily="34" charset="-128"/>
            </a:endParaRP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5400">
                <a:solidFill>
                  <a:schemeClr val="tx1"/>
                </a:solidFill>
                <a:latin typeface="Calibri" pitchFamily="34" charset="0"/>
                <a:ea typeface="ＭＳ Ｐゴシック" pitchFamily="34" charset="-128"/>
              </a:defRPr>
            </a:lvl1pPr>
            <a:lvl2pPr marL="3231462" indent="-1242872" eaLnBrk="0" hangingPunct="0">
              <a:spcBef>
                <a:spcPct val="30000"/>
              </a:spcBef>
              <a:defRPr sz="5400">
                <a:solidFill>
                  <a:schemeClr val="tx1"/>
                </a:solidFill>
                <a:latin typeface="Calibri" pitchFamily="34" charset="0"/>
                <a:ea typeface="ＭＳ Ｐゴシック" pitchFamily="34" charset="-128"/>
              </a:defRPr>
            </a:lvl2pPr>
            <a:lvl3pPr marL="4971480" indent="-994295" eaLnBrk="0" hangingPunct="0">
              <a:spcBef>
                <a:spcPct val="30000"/>
              </a:spcBef>
              <a:defRPr sz="5400">
                <a:solidFill>
                  <a:schemeClr val="tx1"/>
                </a:solidFill>
                <a:latin typeface="Calibri" pitchFamily="34" charset="0"/>
                <a:ea typeface="ＭＳ Ｐゴシック" pitchFamily="34" charset="-128"/>
              </a:defRPr>
            </a:lvl3pPr>
            <a:lvl4pPr marL="6960074" indent="-994295" eaLnBrk="0" hangingPunct="0">
              <a:spcBef>
                <a:spcPct val="30000"/>
              </a:spcBef>
              <a:defRPr sz="5400">
                <a:solidFill>
                  <a:schemeClr val="tx1"/>
                </a:solidFill>
                <a:latin typeface="Calibri" pitchFamily="34" charset="0"/>
                <a:ea typeface="ＭＳ Ｐゴシック" pitchFamily="34" charset="-128"/>
              </a:defRPr>
            </a:lvl4pPr>
            <a:lvl5pPr marL="8948668" indent="-994295" eaLnBrk="0" hangingPunct="0">
              <a:spcBef>
                <a:spcPct val="30000"/>
              </a:spcBef>
              <a:defRPr sz="5400">
                <a:solidFill>
                  <a:schemeClr val="tx1"/>
                </a:solidFill>
                <a:latin typeface="Calibri" pitchFamily="34" charset="0"/>
                <a:ea typeface="ＭＳ Ｐゴシック" pitchFamily="34" charset="-128"/>
              </a:defRPr>
            </a:lvl5pPr>
            <a:lvl6pPr marL="10937258" indent="-994295" eaLnBrk="0" fontAlgn="base" hangingPunct="0">
              <a:spcBef>
                <a:spcPct val="30000"/>
              </a:spcBef>
              <a:spcAft>
                <a:spcPct val="0"/>
              </a:spcAft>
              <a:defRPr sz="5400">
                <a:solidFill>
                  <a:schemeClr val="tx1"/>
                </a:solidFill>
                <a:latin typeface="Calibri" pitchFamily="34" charset="0"/>
                <a:ea typeface="ＭＳ Ｐゴシック" pitchFamily="34" charset="-128"/>
              </a:defRPr>
            </a:lvl6pPr>
            <a:lvl7pPr marL="12925853" indent="-994295" eaLnBrk="0" fontAlgn="base" hangingPunct="0">
              <a:spcBef>
                <a:spcPct val="30000"/>
              </a:spcBef>
              <a:spcAft>
                <a:spcPct val="0"/>
              </a:spcAft>
              <a:defRPr sz="5400">
                <a:solidFill>
                  <a:schemeClr val="tx1"/>
                </a:solidFill>
                <a:latin typeface="Calibri" pitchFamily="34" charset="0"/>
                <a:ea typeface="ＭＳ Ｐゴシック" pitchFamily="34" charset="-128"/>
              </a:defRPr>
            </a:lvl7pPr>
            <a:lvl8pPr marL="14914443" indent="-994295" eaLnBrk="0" fontAlgn="base" hangingPunct="0">
              <a:spcBef>
                <a:spcPct val="30000"/>
              </a:spcBef>
              <a:spcAft>
                <a:spcPct val="0"/>
              </a:spcAft>
              <a:defRPr sz="5400">
                <a:solidFill>
                  <a:schemeClr val="tx1"/>
                </a:solidFill>
                <a:latin typeface="Calibri" pitchFamily="34" charset="0"/>
                <a:ea typeface="ＭＳ Ｐゴシック" pitchFamily="34" charset="-128"/>
              </a:defRPr>
            </a:lvl8pPr>
            <a:lvl9pPr marL="16903037" indent="-994295" eaLnBrk="0" fontAlgn="base" hangingPunct="0">
              <a:spcBef>
                <a:spcPct val="30000"/>
              </a:spcBef>
              <a:spcAft>
                <a:spcPct val="0"/>
              </a:spcAft>
              <a:defRPr sz="5400">
                <a:solidFill>
                  <a:schemeClr val="tx1"/>
                </a:solidFill>
                <a:latin typeface="Calibri" pitchFamily="34" charset="0"/>
                <a:ea typeface="ＭＳ Ｐゴシック" pitchFamily="34" charset="-128"/>
              </a:defRPr>
            </a:lvl9pPr>
          </a:lstStyle>
          <a:p>
            <a:pPr eaLnBrk="1" hangingPunct="1">
              <a:spcBef>
                <a:spcPct val="0"/>
              </a:spcBef>
            </a:pPr>
            <a:fld id="{92D49576-0B09-4F0C-B71E-DBB5A81F9AB9}" type="slidenum">
              <a:rPr lang="en-GB" altLang="en-US" sz="3300">
                <a:latin typeface="Arial" pitchFamily="34" charset="0"/>
              </a:rPr>
              <a:pPr eaLnBrk="1" hangingPunct="1">
                <a:spcBef>
                  <a:spcPct val="0"/>
                </a:spcBef>
              </a:pPr>
              <a:t>1</a:t>
            </a:fld>
            <a:endParaRPr lang="en-GB" altLang="en-US" sz="3300">
              <a:latin typeface="Arial" pitchFamily="34" charset="0"/>
            </a:endParaRPr>
          </a:p>
        </p:txBody>
      </p:sp>
    </p:spTree>
    <p:extLst>
      <p:ext uri="{BB962C8B-B14F-4D97-AF65-F5344CB8AC3E}">
        <p14:creationId xmlns:p14="http://schemas.microsoft.com/office/powerpoint/2010/main" val="2608676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51066" y="4955545"/>
            <a:ext cx="32106394" cy="10541917"/>
          </a:xfrm>
        </p:spPr>
        <p:txBody>
          <a:bodyPr anchor="b"/>
          <a:lstStyle>
            <a:lvl1pPr algn="ctr">
              <a:defRPr sz="21067"/>
            </a:lvl1pPr>
          </a:lstStyle>
          <a:p>
            <a:r>
              <a:rPr lang="en-US" smtClean="0"/>
              <a:t>Click to edit Master title style</a:t>
            </a:r>
            <a:endParaRPr lang="en-GB"/>
          </a:p>
        </p:txBody>
      </p:sp>
      <p:sp>
        <p:nvSpPr>
          <p:cNvPr id="3" name="Subtitle 2"/>
          <p:cNvSpPr>
            <a:spLocks noGrp="1"/>
          </p:cNvSpPr>
          <p:nvPr>
            <p:ph type="subTitle" idx="1"/>
          </p:nvPr>
        </p:nvSpPr>
        <p:spPr>
          <a:xfrm>
            <a:off x="5351066" y="15903998"/>
            <a:ext cx="32106394" cy="7310649"/>
          </a:xfrm>
        </p:spPr>
        <p:txBody>
          <a:bodyPr/>
          <a:lstStyle>
            <a:lvl1pPr marL="0" indent="0" algn="ctr">
              <a:buNone/>
              <a:defRPr sz="8427"/>
            </a:lvl1pPr>
            <a:lvl2pPr marL="1605321" indent="0" algn="ctr">
              <a:buNone/>
              <a:defRPr sz="7022"/>
            </a:lvl2pPr>
            <a:lvl3pPr marL="3210641" indent="0" algn="ctr">
              <a:buNone/>
              <a:defRPr sz="6320"/>
            </a:lvl3pPr>
            <a:lvl4pPr marL="4815962" indent="0" algn="ctr">
              <a:buNone/>
              <a:defRPr sz="5618"/>
            </a:lvl4pPr>
            <a:lvl5pPr marL="6421283" indent="0" algn="ctr">
              <a:buNone/>
              <a:defRPr sz="5618"/>
            </a:lvl5pPr>
            <a:lvl6pPr marL="8026603" indent="0" algn="ctr">
              <a:buNone/>
              <a:defRPr sz="5618"/>
            </a:lvl6pPr>
            <a:lvl7pPr marL="9631924" indent="0" algn="ctr">
              <a:buNone/>
              <a:defRPr sz="5618"/>
            </a:lvl7pPr>
            <a:lvl8pPr marL="11237244" indent="0" algn="ctr">
              <a:buNone/>
              <a:defRPr sz="5618"/>
            </a:lvl8pPr>
            <a:lvl9pPr marL="12842565" indent="0" algn="ctr">
              <a:buNone/>
              <a:defRPr sz="5618"/>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endParaRPr lang="sv-SE"/>
          </a:p>
        </p:txBody>
      </p:sp>
      <p:sp>
        <p:nvSpPr>
          <p:cNvPr id="5" name="Footer Placeholder 4"/>
          <p:cNvSpPr>
            <a:spLocks noGrp="1"/>
          </p:cNvSpPr>
          <p:nvPr>
            <p:ph type="ftr" sz="quarter" idx="11"/>
          </p:nvPr>
        </p:nvSpPr>
        <p:spPr/>
        <p:txBody>
          <a:bodyPr/>
          <a:lstStyle/>
          <a:p>
            <a:pPr>
              <a:defRPr/>
            </a:pPr>
            <a:endParaRPr lang="sv-SE"/>
          </a:p>
        </p:txBody>
      </p:sp>
      <p:sp>
        <p:nvSpPr>
          <p:cNvPr id="6" name="Slide Number Placeholder 5"/>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215637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sv-SE"/>
          </a:p>
        </p:txBody>
      </p:sp>
      <p:sp>
        <p:nvSpPr>
          <p:cNvPr id="5" name="Footer Placeholder 4"/>
          <p:cNvSpPr>
            <a:spLocks noGrp="1"/>
          </p:cNvSpPr>
          <p:nvPr>
            <p:ph type="ftr" sz="quarter" idx="11"/>
          </p:nvPr>
        </p:nvSpPr>
        <p:spPr/>
        <p:txBody>
          <a:bodyPr/>
          <a:lstStyle/>
          <a:p>
            <a:pPr>
              <a:defRPr/>
            </a:pPr>
            <a:endParaRPr lang="sv-SE"/>
          </a:p>
        </p:txBody>
      </p:sp>
      <p:sp>
        <p:nvSpPr>
          <p:cNvPr id="6" name="Slide Number Placeholder 5"/>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1316829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34851" y="1612128"/>
            <a:ext cx="9230588" cy="25660879"/>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943086" y="1612128"/>
            <a:ext cx="27156658" cy="2566087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sv-SE"/>
          </a:p>
        </p:txBody>
      </p:sp>
      <p:sp>
        <p:nvSpPr>
          <p:cNvPr id="5" name="Footer Placeholder 4"/>
          <p:cNvSpPr>
            <a:spLocks noGrp="1"/>
          </p:cNvSpPr>
          <p:nvPr>
            <p:ph type="ftr" sz="quarter" idx="11"/>
          </p:nvPr>
        </p:nvSpPr>
        <p:spPr/>
        <p:txBody>
          <a:bodyPr/>
          <a:lstStyle/>
          <a:p>
            <a:pPr>
              <a:defRPr/>
            </a:pPr>
            <a:endParaRPr lang="sv-SE"/>
          </a:p>
        </p:txBody>
      </p:sp>
      <p:sp>
        <p:nvSpPr>
          <p:cNvPr id="6" name="Slide Number Placeholder 5"/>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5654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endParaRPr lang="sv-SE"/>
          </a:p>
        </p:txBody>
      </p:sp>
      <p:sp>
        <p:nvSpPr>
          <p:cNvPr id="5" name="Footer Placeholder 4"/>
          <p:cNvSpPr>
            <a:spLocks noGrp="1"/>
          </p:cNvSpPr>
          <p:nvPr>
            <p:ph type="ftr" sz="quarter" idx="11"/>
          </p:nvPr>
        </p:nvSpPr>
        <p:spPr/>
        <p:txBody>
          <a:bodyPr/>
          <a:lstStyle/>
          <a:p>
            <a:pPr>
              <a:defRPr/>
            </a:pPr>
            <a:endParaRPr lang="sv-SE"/>
          </a:p>
        </p:txBody>
      </p:sp>
      <p:sp>
        <p:nvSpPr>
          <p:cNvPr id="6" name="Slide Number Placeholder 5"/>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1799479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20790" y="7548971"/>
            <a:ext cx="36922353" cy="12595626"/>
          </a:xfrm>
        </p:spPr>
        <p:txBody>
          <a:bodyPr anchor="b"/>
          <a:lstStyle>
            <a:lvl1pPr>
              <a:defRPr sz="21067"/>
            </a:lvl1pPr>
          </a:lstStyle>
          <a:p>
            <a:r>
              <a:rPr lang="en-US" smtClean="0"/>
              <a:t>Click to edit Master title style</a:t>
            </a:r>
            <a:endParaRPr lang="en-GB"/>
          </a:p>
        </p:txBody>
      </p:sp>
      <p:sp>
        <p:nvSpPr>
          <p:cNvPr id="3" name="Text Placeholder 2"/>
          <p:cNvSpPr>
            <a:spLocks noGrp="1"/>
          </p:cNvSpPr>
          <p:nvPr>
            <p:ph type="body" idx="1"/>
          </p:nvPr>
        </p:nvSpPr>
        <p:spPr>
          <a:xfrm>
            <a:off x="2920790" y="20263756"/>
            <a:ext cx="36922353" cy="6623742"/>
          </a:xfrm>
        </p:spPr>
        <p:txBody>
          <a:bodyPr/>
          <a:lstStyle>
            <a:lvl1pPr marL="0" indent="0">
              <a:buNone/>
              <a:defRPr sz="8427">
                <a:solidFill>
                  <a:schemeClr val="tx1">
                    <a:tint val="75000"/>
                  </a:schemeClr>
                </a:solidFill>
              </a:defRPr>
            </a:lvl1pPr>
            <a:lvl2pPr marL="1605321" indent="0">
              <a:buNone/>
              <a:defRPr sz="7022">
                <a:solidFill>
                  <a:schemeClr val="tx1">
                    <a:tint val="75000"/>
                  </a:schemeClr>
                </a:solidFill>
              </a:defRPr>
            </a:lvl2pPr>
            <a:lvl3pPr marL="3210641" indent="0">
              <a:buNone/>
              <a:defRPr sz="6320">
                <a:solidFill>
                  <a:schemeClr val="tx1">
                    <a:tint val="75000"/>
                  </a:schemeClr>
                </a:solidFill>
              </a:defRPr>
            </a:lvl3pPr>
            <a:lvl4pPr marL="4815962" indent="0">
              <a:buNone/>
              <a:defRPr sz="5618">
                <a:solidFill>
                  <a:schemeClr val="tx1">
                    <a:tint val="75000"/>
                  </a:schemeClr>
                </a:solidFill>
              </a:defRPr>
            </a:lvl4pPr>
            <a:lvl5pPr marL="6421283" indent="0">
              <a:buNone/>
              <a:defRPr sz="5618">
                <a:solidFill>
                  <a:schemeClr val="tx1">
                    <a:tint val="75000"/>
                  </a:schemeClr>
                </a:solidFill>
              </a:defRPr>
            </a:lvl5pPr>
            <a:lvl6pPr marL="8026603" indent="0">
              <a:buNone/>
              <a:defRPr sz="5618">
                <a:solidFill>
                  <a:schemeClr val="tx1">
                    <a:tint val="75000"/>
                  </a:schemeClr>
                </a:solidFill>
              </a:defRPr>
            </a:lvl6pPr>
            <a:lvl7pPr marL="9631924" indent="0">
              <a:buNone/>
              <a:defRPr sz="5618">
                <a:solidFill>
                  <a:schemeClr val="tx1">
                    <a:tint val="75000"/>
                  </a:schemeClr>
                </a:solidFill>
              </a:defRPr>
            </a:lvl7pPr>
            <a:lvl8pPr marL="11237244" indent="0">
              <a:buNone/>
              <a:defRPr sz="5618">
                <a:solidFill>
                  <a:schemeClr val="tx1">
                    <a:tint val="75000"/>
                  </a:schemeClr>
                </a:solidFill>
              </a:defRPr>
            </a:lvl8pPr>
            <a:lvl9pPr marL="12842565" indent="0">
              <a:buNone/>
              <a:defRPr sz="5618">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sv-SE"/>
          </a:p>
        </p:txBody>
      </p:sp>
      <p:sp>
        <p:nvSpPr>
          <p:cNvPr id="5" name="Footer Placeholder 4"/>
          <p:cNvSpPr>
            <a:spLocks noGrp="1"/>
          </p:cNvSpPr>
          <p:nvPr>
            <p:ph type="ftr" sz="quarter" idx="11"/>
          </p:nvPr>
        </p:nvSpPr>
        <p:spPr/>
        <p:txBody>
          <a:bodyPr/>
          <a:lstStyle/>
          <a:p>
            <a:pPr>
              <a:defRPr/>
            </a:pPr>
            <a:endParaRPr lang="sv-SE"/>
          </a:p>
        </p:txBody>
      </p:sp>
      <p:sp>
        <p:nvSpPr>
          <p:cNvPr id="6" name="Slide Number Placeholder 5"/>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435367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943086" y="8060641"/>
            <a:ext cx="18193623" cy="192123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1671816" y="8060641"/>
            <a:ext cx="18193623" cy="192123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endParaRPr lang="sv-SE"/>
          </a:p>
        </p:txBody>
      </p:sp>
      <p:sp>
        <p:nvSpPr>
          <p:cNvPr id="6" name="Footer Placeholder 5"/>
          <p:cNvSpPr>
            <a:spLocks noGrp="1"/>
          </p:cNvSpPr>
          <p:nvPr>
            <p:ph type="ftr" sz="quarter" idx="11"/>
          </p:nvPr>
        </p:nvSpPr>
        <p:spPr/>
        <p:txBody>
          <a:bodyPr/>
          <a:lstStyle/>
          <a:p>
            <a:pPr>
              <a:defRPr/>
            </a:pPr>
            <a:endParaRPr lang="sv-SE"/>
          </a:p>
        </p:txBody>
      </p:sp>
      <p:sp>
        <p:nvSpPr>
          <p:cNvPr id="7" name="Slide Number Placeholder 6"/>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1671842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48662" y="1612130"/>
            <a:ext cx="36922353" cy="5852729"/>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2948664" y="7422802"/>
            <a:ext cx="18110011" cy="3637800"/>
          </a:xfrm>
        </p:spPr>
        <p:txBody>
          <a:bodyPr anchor="b"/>
          <a:lstStyle>
            <a:lvl1pPr marL="0" indent="0">
              <a:buNone/>
              <a:defRPr sz="8427" b="1"/>
            </a:lvl1pPr>
            <a:lvl2pPr marL="1605321" indent="0">
              <a:buNone/>
              <a:defRPr sz="7022" b="1"/>
            </a:lvl2pPr>
            <a:lvl3pPr marL="3210641" indent="0">
              <a:buNone/>
              <a:defRPr sz="6320" b="1"/>
            </a:lvl3pPr>
            <a:lvl4pPr marL="4815962" indent="0">
              <a:buNone/>
              <a:defRPr sz="5618" b="1"/>
            </a:lvl4pPr>
            <a:lvl5pPr marL="6421283" indent="0">
              <a:buNone/>
              <a:defRPr sz="5618" b="1"/>
            </a:lvl5pPr>
            <a:lvl6pPr marL="8026603" indent="0">
              <a:buNone/>
              <a:defRPr sz="5618" b="1"/>
            </a:lvl6pPr>
            <a:lvl7pPr marL="9631924" indent="0">
              <a:buNone/>
              <a:defRPr sz="5618" b="1"/>
            </a:lvl7pPr>
            <a:lvl8pPr marL="11237244" indent="0">
              <a:buNone/>
              <a:defRPr sz="5618" b="1"/>
            </a:lvl8pPr>
            <a:lvl9pPr marL="12842565" indent="0">
              <a:buNone/>
              <a:defRPr sz="5618" b="1"/>
            </a:lvl9pPr>
          </a:lstStyle>
          <a:p>
            <a:pPr lvl="0"/>
            <a:r>
              <a:rPr lang="en-US" smtClean="0"/>
              <a:t>Click to edit Master text styles</a:t>
            </a:r>
          </a:p>
        </p:txBody>
      </p:sp>
      <p:sp>
        <p:nvSpPr>
          <p:cNvPr id="4" name="Content Placeholder 3"/>
          <p:cNvSpPr>
            <a:spLocks noGrp="1"/>
          </p:cNvSpPr>
          <p:nvPr>
            <p:ph sz="half" idx="2"/>
          </p:nvPr>
        </p:nvSpPr>
        <p:spPr>
          <a:xfrm>
            <a:off x="2948664" y="11060602"/>
            <a:ext cx="18110011" cy="16268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21671816" y="7422802"/>
            <a:ext cx="18199199" cy="3637800"/>
          </a:xfrm>
        </p:spPr>
        <p:txBody>
          <a:bodyPr anchor="b"/>
          <a:lstStyle>
            <a:lvl1pPr marL="0" indent="0">
              <a:buNone/>
              <a:defRPr sz="8427" b="1"/>
            </a:lvl1pPr>
            <a:lvl2pPr marL="1605321" indent="0">
              <a:buNone/>
              <a:defRPr sz="7022" b="1"/>
            </a:lvl2pPr>
            <a:lvl3pPr marL="3210641" indent="0">
              <a:buNone/>
              <a:defRPr sz="6320" b="1"/>
            </a:lvl3pPr>
            <a:lvl4pPr marL="4815962" indent="0">
              <a:buNone/>
              <a:defRPr sz="5618" b="1"/>
            </a:lvl4pPr>
            <a:lvl5pPr marL="6421283" indent="0">
              <a:buNone/>
              <a:defRPr sz="5618" b="1"/>
            </a:lvl5pPr>
            <a:lvl6pPr marL="8026603" indent="0">
              <a:buNone/>
              <a:defRPr sz="5618" b="1"/>
            </a:lvl6pPr>
            <a:lvl7pPr marL="9631924" indent="0">
              <a:buNone/>
              <a:defRPr sz="5618" b="1"/>
            </a:lvl7pPr>
            <a:lvl8pPr marL="11237244" indent="0">
              <a:buNone/>
              <a:defRPr sz="5618" b="1"/>
            </a:lvl8pPr>
            <a:lvl9pPr marL="12842565" indent="0">
              <a:buNone/>
              <a:defRPr sz="5618" b="1"/>
            </a:lvl9pPr>
          </a:lstStyle>
          <a:p>
            <a:pPr lvl="0"/>
            <a:r>
              <a:rPr lang="en-US" smtClean="0"/>
              <a:t>Click to edit Master text styles</a:t>
            </a:r>
          </a:p>
        </p:txBody>
      </p:sp>
      <p:sp>
        <p:nvSpPr>
          <p:cNvPr id="6" name="Content Placeholder 5"/>
          <p:cNvSpPr>
            <a:spLocks noGrp="1"/>
          </p:cNvSpPr>
          <p:nvPr>
            <p:ph sz="quarter" idx="4"/>
          </p:nvPr>
        </p:nvSpPr>
        <p:spPr>
          <a:xfrm>
            <a:off x="21671816" y="11060602"/>
            <a:ext cx="18199199" cy="16268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endParaRPr lang="sv-SE"/>
          </a:p>
        </p:txBody>
      </p:sp>
      <p:sp>
        <p:nvSpPr>
          <p:cNvPr id="8" name="Footer Placeholder 7"/>
          <p:cNvSpPr>
            <a:spLocks noGrp="1"/>
          </p:cNvSpPr>
          <p:nvPr>
            <p:ph type="ftr" sz="quarter" idx="11"/>
          </p:nvPr>
        </p:nvSpPr>
        <p:spPr/>
        <p:txBody>
          <a:bodyPr/>
          <a:lstStyle/>
          <a:p>
            <a:pPr>
              <a:defRPr/>
            </a:pPr>
            <a:endParaRPr lang="sv-SE"/>
          </a:p>
        </p:txBody>
      </p:sp>
      <p:sp>
        <p:nvSpPr>
          <p:cNvPr id="9" name="Slide Number Placeholder 8"/>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388827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endParaRPr lang="sv-SE"/>
          </a:p>
        </p:txBody>
      </p:sp>
      <p:sp>
        <p:nvSpPr>
          <p:cNvPr id="4" name="Footer Placeholder 3"/>
          <p:cNvSpPr>
            <a:spLocks noGrp="1"/>
          </p:cNvSpPr>
          <p:nvPr>
            <p:ph type="ftr" sz="quarter" idx="11"/>
          </p:nvPr>
        </p:nvSpPr>
        <p:spPr/>
        <p:txBody>
          <a:bodyPr/>
          <a:lstStyle/>
          <a:p>
            <a:pPr>
              <a:defRPr/>
            </a:pPr>
            <a:endParaRPr lang="sv-SE"/>
          </a:p>
        </p:txBody>
      </p:sp>
      <p:sp>
        <p:nvSpPr>
          <p:cNvPr id="5" name="Slide Number Placeholder 4"/>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3718789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sv-SE"/>
          </a:p>
        </p:txBody>
      </p:sp>
      <p:sp>
        <p:nvSpPr>
          <p:cNvPr id="3" name="Footer Placeholder 2"/>
          <p:cNvSpPr>
            <a:spLocks noGrp="1"/>
          </p:cNvSpPr>
          <p:nvPr>
            <p:ph type="ftr" sz="quarter" idx="11"/>
          </p:nvPr>
        </p:nvSpPr>
        <p:spPr/>
        <p:txBody>
          <a:bodyPr/>
          <a:lstStyle/>
          <a:p>
            <a:pPr>
              <a:defRPr/>
            </a:pPr>
            <a:endParaRPr lang="sv-SE"/>
          </a:p>
        </p:txBody>
      </p:sp>
      <p:sp>
        <p:nvSpPr>
          <p:cNvPr id="4" name="Slide Number Placeholder 3"/>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2305348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664" y="2018665"/>
            <a:ext cx="13806862" cy="7065328"/>
          </a:xfrm>
        </p:spPr>
        <p:txBody>
          <a:bodyPr anchor="b"/>
          <a:lstStyle>
            <a:lvl1pPr>
              <a:defRPr sz="11236"/>
            </a:lvl1pPr>
          </a:lstStyle>
          <a:p>
            <a:r>
              <a:rPr lang="en-US" smtClean="0"/>
              <a:t>Click to edit Master title style</a:t>
            </a:r>
            <a:endParaRPr lang="en-GB"/>
          </a:p>
        </p:txBody>
      </p:sp>
      <p:sp>
        <p:nvSpPr>
          <p:cNvPr id="3" name="Content Placeholder 2"/>
          <p:cNvSpPr>
            <a:spLocks noGrp="1"/>
          </p:cNvSpPr>
          <p:nvPr>
            <p:ph idx="1"/>
          </p:nvPr>
        </p:nvSpPr>
        <p:spPr>
          <a:xfrm>
            <a:off x="18199199" y="4359758"/>
            <a:ext cx="21671816" cy="21518408"/>
          </a:xfrm>
        </p:spPr>
        <p:txBody>
          <a:bodyPr/>
          <a:lstStyle>
            <a:lvl1pPr>
              <a:defRPr sz="11236"/>
            </a:lvl1pPr>
            <a:lvl2pPr>
              <a:defRPr sz="9831"/>
            </a:lvl2pPr>
            <a:lvl3pPr>
              <a:defRPr sz="8427"/>
            </a:lvl3pPr>
            <a:lvl4pPr>
              <a:defRPr sz="7022"/>
            </a:lvl4pPr>
            <a:lvl5pPr>
              <a:defRPr sz="7022"/>
            </a:lvl5pPr>
            <a:lvl6pPr>
              <a:defRPr sz="7022"/>
            </a:lvl6pPr>
            <a:lvl7pPr>
              <a:defRPr sz="7022"/>
            </a:lvl7pPr>
            <a:lvl8pPr>
              <a:defRPr sz="7022"/>
            </a:lvl8pPr>
            <a:lvl9pPr>
              <a:defRPr sz="70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2948664" y="9083992"/>
            <a:ext cx="13806862" cy="16829220"/>
          </a:xfrm>
        </p:spPr>
        <p:txBody>
          <a:bodyPr/>
          <a:lstStyle>
            <a:lvl1pPr marL="0" indent="0">
              <a:buNone/>
              <a:defRPr sz="5618"/>
            </a:lvl1pPr>
            <a:lvl2pPr marL="1605321" indent="0">
              <a:buNone/>
              <a:defRPr sz="4916"/>
            </a:lvl2pPr>
            <a:lvl3pPr marL="3210641" indent="0">
              <a:buNone/>
              <a:defRPr sz="4213"/>
            </a:lvl3pPr>
            <a:lvl4pPr marL="4815962" indent="0">
              <a:buNone/>
              <a:defRPr sz="3511"/>
            </a:lvl4pPr>
            <a:lvl5pPr marL="6421283" indent="0">
              <a:buNone/>
              <a:defRPr sz="3511"/>
            </a:lvl5pPr>
            <a:lvl6pPr marL="8026603" indent="0">
              <a:buNone/>
              <a:defRPr sz="3511"/>
            </a:lvl6pPr>
            <a:lvl7pPr marL="9631924" indent="0">
              <a:buNone/>
              <a:defRPr sz="3511"/>
            </a:lvl7pPr>
            <a:lvl8pPr marL="11237244" indent="0">
              <a:buNone/>
              <a:defRPr sz="3511"/>
            </a:lvl8pPr>
            <a:lvl9pPr marL="12842565" indent="0">
              <a:buNone/>
              <a:defRPr sz="3511"/>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sv-SE"/>
          </a:p>
        </p:txBody>
      </p:sp>
      <p:sp>
        <p:nvSpPr>
          <p:cNvPr id="6" name="Footer Placeholder 5"/>
          <p:cNvSpPr>
            <a:spLocks noGrp="1"/>
          </p:cNvSpPr>
          <p:nvPr>
            <p:ph type="ftr" sz="quarter" idx="11"/>
          </p:nvPr>
        </p:nvSpPr>
        <p:spPr/>
        <p:txBody>
          <a:bodyPr/>
          <a:lstStyle/>
          <a:p>
            <a:pPr>
              <a:defRPr/>
            </a:pPr>
            <a:endParaRPr lang="sv-SE"/>
          </a:p>
        </p:txBody>
      </p:sp>
      <p:sp>
        <p:nvSpPr>
          <p:cNvPr id="7" name="Slide Number Placeholder 6"/>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1833960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664" y="2018665"/>
            <a:ext cx="13806862" cy="7065328"/>
          </a:xfrm>
        </p:spPr>
        <p:txBody>
          <a:bodyPr anchor="b"/>
          <a:lstStyle>
            <a:lvl1pPr>
              <a:defRPr sz="11236"/>
            </a:lvl1pPr>
          </a:lstStyle>
          <a:p>
            <a:r>
              <a:rPr lang="en-US" smtClean="0"/>
              <a:t>Click to edit Master title style</a:t>
            </a:r>
            <a:endParaRPr lang="en-GB"/>
          </a:p>
        </p:txBody>
      </p:sp>
      <p:sp>
        <p:nvSpPr>
          <p:cNvPr id="3" name="Picture Placeholder 2"/>
          <p:cNvSpPr>
            <a:spLocks noGrp="1"/>
          </p:cNvSpPr>
          <p:nvPr>
            <p:ph type="pic" idx="1"/>
          </p:nvPr>
        </p:nvSpPr>
        <p:spPr>
          <a:xfrm>
            <a:off x="18199199" y="4359758"/>
            <a:ext cx="21671816" cy="21518408"/>
          </a:xfrm>
        </p:spPr>
        <p:txBody>
          <a:bodyPr/>
          <a:lstStyle>
            <a:lvl1pPr marL="0" indent="0">
              <a:buNone/>
              <a:defRPr sz="11236"/>
            </a:lvl1pPr>
            <a:lvl2pPr marL="1605321" indent="0">
              <a:buNone/>
              <a:defRPr sz="9831"/>
            </a:lvl2pPr>
            <a:lvl3pPr marL="3210641" indent="0">
              <a:buNone/>
              <a:defRPr sz="8427"/>
            </a:lvl3pPr>
            <a:lvl4pPr marL="4815962" indent="0">
              <a:buNone/>
              <a:defRPr sz="7022"/>
            </a:lvl4pPr>
            <a:lvl5pPr marL="6421283" indent="0">
              <a:buNone/>
              <a:defRPr sz="7022"/>
            </a:lvl5pPr>
            <a:lvl6pPr marL="8026603" indent="0">
              <a:buNone/>
              <a:defRPr sz="7022"/>
            </a:lvl6pPr>
            <a:lvl7pPr marL="9631924" indent="0">
              <a:buNone/>
              <a:defRPr sz="7022"/>
            </a:lvl7pPr>
            <a:lvl8pPr marL="11237244" indent="0">
              <a:buNone/>
              <a:defRPr sz="7022"/>
            </a:lvl8pPr>
            <a:lvl9pPr marL="12842565" indent="0">
              <a:buNone/>
              <a:defRPr sz="7022"/>
            </a:lvl9pPr>
          </a:lstStyle>
          <a:p>
            <a:r>
              <a:rPr lang="en-US" smtClean="0"/>
              <a:t>Click icon to add picture</a:t>
            </a:r>
            <a:endParaRPr lang="en-GB"/>
          </a:p>
        </p:txBody>
      </p:sp>
      <p:sp>
        <p:nvSpPr>
          <p:cNvPr id="4" name="Text Placeholder 3"/>
          <p:cNvSpPr>
            <a:spLocks noGrp="1"/>
          </p:cNvSpPr>
          <p:nvPr>
            <p:ph type="body" sz="half" idx="2"/>
          </p:nvPr>
        </p:nvSpPr>
        <p:spPr>
          <a:xfrm>
            <a:off x="2948664" y="9083992"/>
            <a:ext cx="13806862" cy="16829220"/>
          </a:xfrm>
        </p:spPr>
        <p:txBody>
          <a:bodyPr/>
          <a:lstStyle>
            <a:lvl1pPr marL="0" indent="0">
              <a:buNone/>
              <a:defRPr sz="5618"/>
            </a:lvl1pPr>
            <a:lvl2pPr marL="1605321" indent="0">
              <a:buNone/>
              <a:defRPr sz="4916"/>
            </a:lvl2pPr>
            <a:lvl3pPr marL="3210641" indent="0">
              <a:buNone/>
              <a:defRPr sz="4213"/>
            </a:lvl3pPr>
            <a:lvl4pPr marL="4815962" indent="0">
              <a:buNone/>
              <a:defRPr sz="3511"/>
            </a:lvl4pPr>
            <a:lvl5pPr marL="6421283" indent="0">
              <a:buNone/>
              <a:defRPr sz="3511"/>
            </a:lvl5pPr>
            <a:lvl6pPr marL="8026603" indent="0">
              <a:buNone/>
              <a:defRPr sz="3511"/>
            </a:lvl6pPr>
            <a:lvl7pPr marL="9631924" indent="0">
              <a:buNone/>
              <a:defRPr sz="3511"/>
            </a:lvl7pPr>
            <a:lvl8pPr marL="11237244" indent="0">
              <a:buNone/>
              <a:defRPr sz="3511"/>
            </a:lvl8pPr>
            <a:lvl9pPr marL="12842565" indent="0">
              <a:buNone/>
              <a:defRPr sz="3511"/>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sv-SE"/>
          </a:p>
        </p:txBody>
      </p:sp>
      <p:sp>
        <p:nvSpPr>
          <p:cNvPr id="6" name="Footer Placeholder 5"/>
          <p:cNvSpPr>
            <a:spLocks noGrp="1"/>
          </p:cNvSpPr>
          <p:nvPr>
            <p:ph type="ftr" sz="quarter" idx="11"/>
          </p:nvPr>
        </p:nvSpPr>
        <p:spPr/>
        <p:txBody>
          <a:bodyPr/>
          <a:lstStyle/>
          <a:p>
            <a:pPr>
              <a:defRPr/>
            </a:pPr>
            <a:endParaRPr lang="sv-SE"/>
          </a:p>
        </p:txBody>
      </p:sp>
      <p:sp>
        <p:nvSpPr>
          <p:cNvPr id="7" name="Slide Number Placeholder 6"/>
          <p:cNvSpPr>
            <a:spLocks noGrp="1"/>
          </p:cNvSpPr>
          <p:nvPr>
            <p:ph type="sldNum" sz="quarter" idx="12"/>
          </p:nvPr>
        </p:nvSpPr>
        <p:spPr/>
        <p:txBody>
          <a:body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2419055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3086" y="1612130"/>
            <a:ext cx="36922353" cy="5852729"/>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2943086" y="8060641"/>
            <a:ext cx="36922353" cy="1921236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2943086" y="28065053"/>
            <a:ext cx="9631918" cy="1612128"/>
          </a:xfrm>
          <a:prstGeom prst="rect">
            <a:avLst/>
          </a:prstGeom>
        </p:spPr>
        <p:txBody>
          <a:bodyPr vert="horz" lIns="91440" tIns="45720" rIns="91440" bIns="45720" rtlCol="0" anchor="ctr"/>
          <a:lstStyle>
            <a:lvl1pPr algn="l">
              <a:defRPr sz="4213">
                <a:solidFill>
                  <a:schemeClr val="tx1">
                    <a:tint val="75000"/>
                  </a:schemeClr>
                </a:solidFill>
              </a:defRPr>
            </a:lvl1pPr>
          </a:lstStyle>
          <a:p>
            <a:pPr>
              <a:defRPr/>
            </a:pPr>
            <a:endParaRPr lang="sv-SE"/>
          </a:p>
        </p:txBody>
      </p:sp>
      <p:sp>
        <p:nvSpPr>
          <p:cNvPr id="5" name="Footer Placeholder 4"/>
          <p:cNvSpPr>
            <a:spLocks noGrp="1"/>
          </p:cNvSpPr>
          <p:nvPr>
            <p:ph type="ftr" sz="quarter" idx="3"/>
          </p:nvPr>
        </p:nvSpPr>
        <p:spPr>
          <a:xfrm>
            <a:off x="14180324" y="28065053"/>
            <a:ext cx="14447877" cy="1612128"/>
          </a:xfrm>
          <a:prstGeom prst="rect">
            <a:avLst/>
          </a:prstGeom>
        </p:spPr>
        <p:txBody>
          <a:bodyPr vert="horz" lIns="91440" tIns="45720" rIns="91440" bIns="45720" rtlCol="0" anchor="ctr"/>
          <a:lstStyle>
            <a:lvl1pPr algn="ctr">
              <a:defRPr sz="4213">
                <a:solidFill>
                  <a:schemeClr val="tx1">
                    <a:tint val="75000"/>
                  </a:schemeClr>
                </a:solidFill>
              </a:defRPr>
            </a:lvl1pPr>
          </a:lstStyle>
          <a:p>
            <a:pPr>
              <a:defRPr/>
            </a:pPr>
            <a:endParaRPr lang="sv-SE"/>
          </a:p>
        </p:txBody>
      </p:sp>
      <p:sp>
        <p:nvSpPr>
          <p:cNvPr id="6" name="Slide Number Placeholder 5"/>
          <p:cNvSpPr>
            <a:spLocks noGrp="1"/>
          </p:cNvSpPr>
          <p:nvPr>
            <p:ph type="sldNum" sz="quarter" idx="4"/>
          </p:nvPr>
        </p:nvSpPr>
        <p:spPr>
          <a:xfrm>
            <a:off x="30233521" y="28065053"/>
            <a:ext cx="9631918" cy="1612128"/>
          </a:xfrm>
          <a:prstGeom prst="rect">
            <a:avLst/>
          </a:prstGeom>
        </p:spPr>
        <p:txBody>
          <a:bodyPr vert="horz" lIns="91440" tIns="45720" rIns="91440" bIns="45720" rtlCol="0" anchor="ctr"/>
          <a:lstStyle>
            <a:lvl1pPr algn="r">
              <a:defRPr sz="4213">
                <a:solidFill>
                  <a:schemeClr val="tx1">
                    <a:tint val="75000"/>
                  </a:schemeClr>
                </a:solidFill>
              </a:defRPr>
            </a:lvl1pPr>
          </a:lstStyle>
          <a:p>
            <a:pPr>
              <a:defRPr/>
            </a:pPr>
            <a:fld id="{D8C1A843-028C-447E-A22B-4BDCA9ED7437}" type="slidenum">
              <a:rPr lang="sv-SE" smtClean="0"/>
              <a:pPr>
                <a:defRPr/>
              </a:pPr>
              <a:t>‹#›</a:t>
            </a:fld>
            <a:endParaRPr lang="sv-SE"/>
          </a:p>
        </p:txBody>
      </p:sp>
    </p:spTree>
    <p:extLst>
      <p:ext uri="{BB962C8B-B14F-4D97-AF65-F5344CB8AC3E}">
        <p14:creationId xmlns:p14="http://schemas.microsoft.com/office/powerpoint/2010/main" val="284300374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10641" rtl="0" eaLnBrk="1" latinLnBrk="0" hangingPunct="1">
        <a:lnSpc>
          <a:spcPct val="90000"/>
        </a:lnSpc>
        <a:spcBef>
          <a:spcPct val="0"/>
        </a:spcBef>
        <a:buNone/>
        <a:defRPr sz="15449"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802660" indent="-802660" algn="l" defTabSz="3210641" rtl="0" eaLnBrk="1" latinLnBrk="0" hangingPunct="1">
        <a:lnSpc>
          <a:spcPct val="90000"/>
        </a:lnSpc>
        <a:spcBef>
          <a:spcPts val="3511"/>
        </a:spcBef>
        <a:buFont typeface="Arial" panose="020B0604020202020204" pitchFamily="34" charset="0"/>
        <a:buChar char="•"/>
        <a:defRPr sz="9831" kern="1200">
          <a:solidFill>
            <a:schemeClr val="tx1"/>
          </a:solidFill>
          <a:latin typeface="+mn-lt"/>
          <a:ea typeface="+mn-ea"/>
          <a:cs typeface="+mn-cs"/>
        </a:defRPr>
      </a:lvl1pPr>
      <a:lvl2pPr marL="2407981" indent="-802660" algn="l" defTabSz="3210641" rtl="0" eaLnBrk="1" latinLnBrk="0" hangingPunct="1">
        <a:lnSpc>
          <a:spcPct val="90000"/>
        </a:lnSpc>
        <a:spcBef>
          <a:spcPts val="1756"/>
        </a:spcBef>
        <a:buFont typeface="Arial" panose="020B0604020202020204" pitchFamily="34" charset="0"/>
        <a:buChar char="•"/>
        <a:defRPr sz="8427" kern="1200">
          <a:solidFill>
            <a:schemeClr val="tx1"/>
          </a:solidFill>
          <a:latin typeface="+mn-lt"/>
          <a:ea typeface="+mn-ea"/>
          <a:cs typeface="+mn-cs"/>
        </a:defRPr>
      </a:lvl2pPr>
      <a:lvl3pPr marL="4013302" indent="-802660" algn="l" defTabSz="3210641" rtl="0" eaLnBrk="1" latinLnBrk="0" hangingPunct="1">
        <a:lnSpc>
          <a:spcPct val="90000"/>
        </a:lnSpc>
        <a:spcBef>
          <a:spcPts val="1756"/>
        </a:spcBef>
        <a:buFont typeface="Arial" panose="020B0604020202020204" pitchFamily="34" charset="0"/>
        <a:buChar char="•"/>
        <a:defRPr sz="7022" kern="1200">
          <a:solidFill>
            <a:schemeClr val="tx1"/>
          </a:solidFill>
          <a:latin typeface="+mn-lt"/>
          <a:ea typeface="+mn-ea"/>
          <a:cs typeface="+mn-cs"/>
        </a:defRPr>
      </a:lvl3pPr>
      <a:lvl4pPr marL="5618622" indent="-802660" algn="l" defTabSz="3210641" rtl="0" eaLnBrk="1" latinLnBrk="0" hangingPunct="1">
        <a:lnSpc>
          <a:spcPct val="90000"/>
        </a:lnSpc>
        <a:spcBef>
          <a:spcPts val="1756"/>
        </a:spcBef>
        <a:buFont typeface="Arial" panose="020B0604020202020204" pitchFamily="34" charset="0"/>
        <a:buChar char="•"/>
        <a:defRPr sz="6320" kern="1200">
          <a:solidFill>
            <a:schemeClr val="tx1"/>
          </a:solidFill>
          <a:latin typeface="+mn-lt"/>
          <a:ea typeface="+mn-ea"/>
          <a:cs typeface="+mn-cs"/>
        </a:defRPr>
      </a:lvl4pPr>
      <a:lvl5pPr marL="7223943" indent="-802660" algn="l" defTabSz="3210641" rtl="0" eaLnBrk="1" latinLnBrk="0" hangingPunct="1">
        <a:lnSpc>
          <a:spcPct val="90000"/>
        </a:lnSpc>
        <a:spcBef>
          <a:spcPts val="1756"/>
        </a:spcBef>
        <a:buFont typeface="Arial" panose="020B0604020202020204" pitchFamily="34" charset="0"/>
        <a:buChar char="•"/>
        <a:defRPr sz="6320" kern="1200">
          <a:solidFill>
            <a:schemeClr val="tx1"/>
          </a:solidFill>
          <a:latin typeface="+mn-lt"/>
          <a:ea typeface="+mn-ea"/>
          <a:cs typeface="+mn-cs"/>
        </a:defRPr>
      </a:lvl5pPr>
      <a:lvl6pPr marL="8829264" indent="-802660" algn="l" defTabSz="3210641" rtl="0" eaLnBrk="1" latinLnBrk="0" hangingPunct="1">
        <a:lnSpc>
          <a:spcPct val="90000"/>
        </a:lnSpc>
        <a:spcBef>
          <a:spcPts val="1756"/>
        </a:spcBef>
        <a:buFont typeface="Arial" panose="020B0604020202020204" pitchFamily="34" charset="0"/>
        <a:buChar char="•"/>
        <a:defRPr sz="6320" kern="1200">
          <a:solidFill>
            <a:schemeClr val="tx1"/>
          </a:solidFill>
          <a:latin typeface="+mn-lt"/>
          <a:ea typeface="+mn-ea"/>
          <a:cs typeface="+mn-cs"/>
        </a:defRPr>
      </a:lvl6pPr>
      <a:lvl7pPr marL="10434584" indent="-802660" algn="l" defTabSz="3210641" rtl="0" eaLnBrk="1" latinLnBrk="0" hangingPunct="1">
        <a:lnSpc>
          <a:spcPct val="90000"/>
        </a:lnSpc>
        <a:spcBef>
          <a:spcPts val="1756"/>
        </a:spcBef>
        <a:buFont typeface="Arial" panose="020B0604020202020204" pitchFamily="34" charset="0"/>
        <a:buChar char="•"/>
        <a:defRPr sz="6320" kern="1200">
          <a:solidFill>
            <a:schemeClr val="tx1"/>
          </a:solidFill>
          <a:latin typeface="+mn-lt"/>
          <a:ea typeface="+mn-ea"/>
          <a:cs typeface="+mn-cs"/>
        </a:defRPr>
      </a:lvl7pPr>
      <a:lvl8pPr marL="12039905" indent="-802660" algn="l" defTabSz="3210641" rtl="0" eaLnBrk="1" latinLnBrk="0" hangingPunct="1">
        <a:lnSpc>
          <a:spcPct val="90000"/>
        </a:lnSpc>
        <a:spcBef>
          <a:spcPts val="1756"/>
        </a:spcBef>
        <a:buFont typeface="Arial" panose="020B0604020202020204" pitchFamily="34" charset="0"/>
        <a:buChar char="•"/>
        <a:defRPr sz="6320" kern="1200">
          <a:solidFill>
            <a:schemeClr val="tx1"/>
          </a:solidFill>
          <a:latin typeface="+mn-lt"/>
          <a:ea typeface="+mn-ea"/>
          <a:cs typeface="+mn-cs"/>
        </a:defRPr>
      </a:lvl8pPr>
      <a:lvl9pPr marL="13645225" indent="-802660" algn="l" defTabSz="3210641" rtl="0" eaLnBrk="1" latinLnBrk="0" hangingPunct="1">
        <a:lnSpc>
          <a:spcPct val="90000"/>
        </a:lnSpc>
        <a:spcBef>
          <a:spcPts val="1756"/>
        </a:spcBef>
        <a:buFont typeface="Arial" panose="020B0604020202020204" pitchFamily="34" charset="0"/>
        <a:buChar char="•"/>
        <a:defRPr sz="6320" kern="1200">
          <a:solidFill>
            <a:schemeClr val="tx1"/>
          </a:solidFill>
          <a:latin typeface="+mn-lt"/>
          <a:ea typeface="+mn-ea"/>
          <a:cs typeface="+mn-cs"/>
        </a:defRPr>
      </a:lvl9pPr>
    </p:bodyStyle>
    <p:otherStyle>
      <a:defPPr>
        <a:defRPr lang="en-US"/>
      </a:defPPr>
      <a:lvl1pPr marL="0" algn="l" defTabSz="3210641" rtl="0" eaLnBrk="1" latinLnBrk="0" hangingPunct="1">
        <a:defRPr sz="6320" kern="1200">
          <a:solidFill>
            <a:schemeClr val="tx1"/>
          </a:solidFill>
          <a:latin typeface="+mn-lt"/>
          <a:ea typeface="+mn-ea"/>
          <a:cs typeface="+mn-cs"/>
        </a:defRPr>
      </a:lvl1pPr>
      <a:lvl2pPr marL="1605321" algn="l" defTabSz="3210641" rtl="0" eaLnBrk="1" latinLnBrk="0" hangingPunct="1">
        <a:defRPr sz="6320" kern="1200">
          <a:solidFill>
            <a:schemeClr val="tx1"/>
          </a:solidFill>
          <a:latin typeface="+mn-lt"/>
          <a:ea typeface="+mn-ea"/>
          <a:cs typeface="+mn-cs"/>
        </a:defRPr>
      </a:lvl2pPr>
      <a:lvl3pPr marL="3210641" algn="l" defTabSz="3210641" rtl="0" eaLnBrk="1" latinLnBrk="0" hangingPunct="1">
        <a:defRPr sz="6320" kern="1200">
          <a:solidFill>
            <a:schemeClr val="tx1"/>
          </a:solidFill>
          <a:latin typeface="+mn-lt"/>
          <a:ea typeface="+mn-ea"/>
          <a:cs typeface="+mn-cs"/>
        </a:defRPr>
      </a:lvl3pPr>
      <a:lvl4pPr marL="4815962" algn="l" defTabSz="3210641" rtl="0" eaLnBrk="1" latinLnBrk="0" hangingPunct="1">
        <a:defRPr sz="6320" kern="1200">
          <a:solidFill>
            <a:schemeClr val="tx1"/>
          </a:solidFill>
          <a:latin typeface="+mn-lt"/>
          <a:ea typeface="+mn-ea"/>
          <a:cs typeface="+mn-cs"/>
        </a:defRPr>
      </a:lvl4pPr>
      <a:lvl5pPr marL="6421283" algn="l" defTabSz="3210641" rtl="0" eaLnBrk="1" latinLnBrk="0" hangingPunct="1">
        <a:defRPr sz="6320" kern="1200">
          <a:solidFill>
            <a:schemeClr val="tx1"/>
          </a:solidFill>
          <a:latin typeface="+mn-lt"/>
          <a:ea typeface="+mn-ea"/>
          <a:cs typeface="+mn-cs"/>
        </a:defRPr>
      </a:lvl5pPr>
      <a:lvl6pPr marL="8026603" algn="l" defTabSz="3210641" rtl="0" eaLnBrk="1" latinLnBrk="0" hangingPunct="1">
        <a:defRPr sz="6320" kern="1200">
          <a:solidFill>
            <a:schemeClr val="tx1"/>
          </a:solidFill>
          <a:latin typeface="+mn-lt"/>
          <a:ea typeface="+mn-ea"/>
          <a:cs typeface="+mn-cs"/>
        </a:defRPr>
      </a:lvl6pPr>
      <a:lvl7pPr marL="9631924" algn="l" defTabSz="3210641" rtl="0" eaLnBrk="1" latinLnBrk="0" hangingPunct="1">
        <a:defRPr sz="6320" kern="1200">
          <a:solidFill>
            <a:schemeClr val="tx1"/>
          </a:solidFill>
          <a:latin typeface="+mn-lt"/>
          <a:ea typeface="+mn-ea"/>
          <a:cs typeface="+mn-cs"/>
        </a:defRPr>
      </a:lvl7pPr>
      <a:lvl8pPr marL="11237244" algn="l" defTabSz="3210641" rtl="0" eaLnBrk="1" latinLnBrk="0" hangingPunct="1">
        <a:defRPr sz="6320" kern="1200">
          <a:solidFill>
            <a:schemeClr val="tx1"/>
          </a:solidFill>
          <a:latin typeface="+mn-lt"/>
          <a:ea typeface="+mn-ea"/>
          <a:cs typeface="+mn-cs"/>
        </a:defRPr>
      </a:lvl8pPr>
      <a:lvl9pPr marL="12842565" algn="l" defTabSz="3210641" rtl="0" eaLnBrk="1" latinLnBrk="0" hangingPunct="1">
        <a:defRPr sz="6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lariaconsortium.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6" name="TextBox 35"/>
          <p:cNvSpPr txBox="1"/>
          <p:nvPr/>
        </p:nvSpPr>
        <p:spPr>
          <a:xfrm>
            <a:off x="637116" y="19201687"/>
            <a:ext cx="13566069" cy="861774"/>
          </a:xfrm>
          <a:prstGeom prst="rect">
            <a:avLst/>
          </a:prstGeom>
          <a:solidFill>
            <a:srgbClr val="F2F2F2"/>
          </a:solidFill>
        </p:spPr>
        <p:txBody>
          <a:bodyPr wrap="square" rtlCol="0">
            <a:spAutoFit/>
          </a:bodyPr>
          <a:lstStyle/>
          <a:p>
            <a:pPr marL="360000" lvl="1"/>
            <a:r>
              <a:rPr lang="en-GB" sz="5000" b="1" dirty="0" smtClean="0">
                <a:solidFill>
                  <a:schemeClr val="accent5"/>
                </a:solidFill>
                <a:latin typeface="Arial Black" panose="020B0A04020102020204" pitchFamily="34" charset="0"/>
                <a:cs typeface="Calibri" panose="020F0502020204030204" pitchFamily="34" charset="0"/>
              </a:rPr>
              <a:t>Methods</a:t>
            </a:r>
            <a:endParaRPr lang="en-GB" sz="5000" b="1" dirty="0">
              <a:solidFill>
                <a:schemeClr val="accent5"/>
              </a:solidFill>
              <a:latin typeface="Arial Black" panose="020B0A04020102020204" pitchFamily="34" charset="0"/>
              <a:cs typeface="Calibri" panose="020F0502020204030204" pitchFamily="34" charset="0"/>
            </a:endParaRPr>
          </a:p>
        </p:txBody>
      </p:sp>
      <p:sp>
        <p:nvSpPr>
          <p:cNvPr id="33" name="TextBox 32"/>
          <p:cNvSpPr txBox="1"/>
          <p:nvPr/>
        </p:nvSpPr>
        <p:spPr>
          <a:xfrm>
            <a:off x="701900" y="9760250"/>
            <a:ext cx="13566069" cy="861774"/>
          </a:xfrm>
          <a:prstGeom prst="rect">
            <a:avLst/>
          </a:prstGeom>
          <a:solidFill>
            <a:srgbClr val="F2F2F2"/>
          </a:solidFill>
        </p:spPr>
        <p:txBody>
          <a:bodyPr wrap="square" rtlCol="0">
            <a:spAutoFit/>
          </a:bodyPr>
          <a:lstStyle/>
          <a:p>
            <a:pPr marL="360000" lvl="1"/>
            <a:r>
              <a:rPr lang="en-GB" sz="5000" b="1" dirty="0" smtClean="0">
                <a:solidFill>
                  <a:schemeClr val="accent5"/>
                </a:solidFill>
                <a:latin typeface="Arial Black" panose="020B0A04020102020204" pitchFamily="34" charset="0"/>
                <a:cs typeface="Calibri" panose="020F0502020204030204" pitchFamily="34" charset="0"/>
              </a:rPr>
              <a:t>Introduction</a:t>
            </a:r>
            <a:endParaRPr lang="en-GB" sz="5000" b="1" dirty="0">
              <a:solidFill>
                <a:schemeClr val="accent5"/>
              </a:solidFill>
              <a:latin typeface="Arial Black" panose="020B0A04020102020204" pitchFamily="34" charset="0"/>
              <a:cs typeface="Calibri" panose="020F0502020204030204" pitchFamily="34" charset="0"/>
            </a:endParaRPr>
          </a:p>
        </p:txBody>
      </p:sp>
      <p:sp>
        <p:nvSpPr>
          <p:cNvPr id="2056" name="Rectangle 22"/>
          <p:cNvSpPr>
            <a:spLocks noChangeArrowheads="1"/>
          </p:cNvSpPr>
          <p:nvPr/>
        </p:nvSpPr>
        <p:spPr bwMode="auto">
          <a:xfrm>
            <a:off x="28363484" y="14505464"/>
            <a:ext cx="16282681" cy="1426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14345" tIns="214345" rIns="214345" bIns="214345"/>
          <a:lstStyle>
            <a:lvl1pPr defTabSz="4175125"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defTabSz="4175125"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defTabSz="4175125"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defTabSz="4175125"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defTabSz="4175125"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defTabSz="417512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defTabSz="417512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defTabSz="417512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defTabSz="417512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eaLnBrk="1" hangingPunct="1">
              <a:spcBef>
                <a:spcPct val="0"/>
              </a:spcBef>
              <a:buFontTx/>
              <a:buNone/>
            </a:pPr>
            <a:endParaRPr lang="en-US" altLang="en-US" sz="3400" dirty="0">
              <a:solidFill>
                <a:srgbClr val="000000"/>
              </a:solidFill>
              <a:latin typeface="Times New Roman" panose="02020603050405020304" pitchFamily="18" charset="0"/>
              <a:cs typeface="Times New Roman" panose="02020603050405020304" pitchFamily="18" charset="0"/>
            </a:endParaRPr>
          </a:p>
          <a:p>
            <a:pPr eaLnBrk="1" hangingPunct="1">
              <a:spcBef>
                <a:spcPct val="0"/>
              </a:spcBef>
              <a:buFontTx/>
              <a:buNone/>
            </a:pPr>
            <a:r>
              <a:rPr lang="sv-SE" altLang="en-US" sz="3400" dirty="0" smtClean="0">
                <a:solidFill>
                  <a:srgbClr val="000000"/>
                </a:solidFill>
                <a:latin typeface="Times New Roman" panose="02020603050405020304" pitchFamily="18" charset="0"/>
                <a:cs typeface="Times New Roman" panose="02020603050405020304" pitchFamily="18" charset="0"/>
              </a:rPr>
              <a:t>Score on treatment compliance with guidelines</a:t>
            </a:r>
            <a:endParaRPr lang="sv-SE" altLang="en-US" sz="3400" dirty="0">
              <a:solidFill>
                <a:srgbClr val="000000"/>
              </a:solidFill>
              <a:latin typeface="Times New Roman" panose="02020603050405020304" pitchFamily="18" charset="0"/>
              <a:cs typeface="Times New Roman" panose="02020603050405020304" pitchFamily="18" charset="0"/>
            </a:endParaRPr>
          </a:p>
        </p:txBody>
      </p:sp>
      <p:sp>
        <p:nvSpPr>
          <p:cNvPr id="3" name="Rectangle 37"/>
          <p:cNvSpPr>
            <a:spLocks noChangeArrowheads="1"/>
          </p:cNvSpPr>
          <p:nvPr/>
        </p:nvSpPr>
        <p:spPr bwMode="auto">
          <a:xfrm>
            <a:off x="815069" y="28317794"/>
            <a:ext cx="1284734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841375"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defTabSz="841375"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defTabSz="841375"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defTabSz="841375"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defTabSz="841375"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defTabSz="84137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defTabSz="84137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defTabSz="84137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defTabSz="841375"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a:lnSpc>
                <a:spcPct val="90000"/>
              </a:lnSpc>
              <a:spcBef>
                <a:spcPts val="0"/>
              </a:spcBef>
              <a:spcAft>
                <a:spcPts val="0"/>
              </a:spcAft>
              <a:buFontTx/>
              <a:buNone/>
              <a:defRPr/>
            </a:pPr>
            <a:r>
              <a:rPr lang="en-GB" sz="2800" b="1" dirty="0" smtClean="0">
                <a:solidFill>
                  <a:srgbClr val="000000"/>
                </a:solidFill>
                <a:latin typeface="Calibri"/>
                <a:ea typeface="Times New Roman"/>
                <a:cs typeface="Calibri"/>
              </a:rPr>
              <a:t>For more information</a:t>
            </a:r>
            <a:br>
              <a:rPr lang="en-GB" sz="2800" b="1" dirty="0" smtClean="0">
                <a:solidFill>
                  <a:srgbClr val="000000"/>
                </a:solidFill>
                <a:latin typeface="Calibri"/>
                <a:ea typeface="Times New Roman"/>
                <a:cs typeface="Calibri"/>
              </a:rPr>
            </a:br>
            <a:r>
              <a:rPr lang="en-GB" sz="2800" b="1" dirty="0" smtClean="0">
                <a:solidFill>
                  <a:srgbClr val="000000"/>
                </a:solidFill>
                <a:latin typeface="Calibri"/>
                <a:ea typeface="Times New Roman"/>
                <a:cs typeface="Calibri"/>
              </a:rPr>
              <a:t>Patrick Bukoma, </a:t>
            </a:r>
            <a:r>
              <a:rPr lang="sv-SE" sz="2800" dirty="0" smtClean="0">
                <a:solidFill>
                  <a:srgbClr val="000000"/>
                </a:solidFill>
                <a:latin typeface="Calibri" pitchFamily="34" charset="0"/>
                <a:cs typeface="Arial" pitchFamily="34" charset="0"/>
              </a:rPr>
              <a:t>p.bukoma@malariaconsortium.org</a:t>
            </a:r>
            <a:endParaRPr lang="sv-SE" altLang="en-US" sz="2800" dirty="0" smtClean="0">
              <a:solidFill>
                <a:srgbClr val="000000"/>
              </a:solidFill>
              <a:latin typeface="Calibri" pitchFamily="34" charset="0"/>
              <a:cs typeface="Arial" pitchFamily="34" charset="0"/>
            </a:endParaRPr>
          </a:p>
          <a:p>
            <a:pPr>
              <a:lnSpc>
                <a:spcPct val="90000"/>
              </a:lnSpc>
              <a:spcBef>
                <a:spcPts val="0"/>
              </a:spcBef>
              <a:spcAft>
                <a:spcPts val="0"/>
              </a:spcAft>
              <a:buFontTx/>
              <a:buNone/>
              <a:defRPr/>
            </a:pPr>
            <a:r>
              <a:rPr lang="en-GB" sz="2800" dirty="0" smtClean="0">
                <a:solidFill>
                  <a:srgbClr val="000000"/>
                </a:solidFill>
                <a:latin typeface="Calibri"/>
                <a:ea typeface="Times New Roman"/>
                <a:cs typeface="Calibri"/>
              </a:rPr>
              <a:t>Malaria Consortium</a:t>
            </a:r>
            <a:endParaRPr lang="en-GB" sz="2800" dirty="0" smtClean="0">
              <a:solidFill>
                <a:srgbClr val="000000"/>
              </a:solidFill>
              <a:latin typeface="Calibri"/>
              <a:ea typeface="Calibri"/>
              <a:cs typeface="Times New Roman"/>
            </a:endParaRPr>
          </a:p>
          <a:p>
            <a:pPr>
              <a:lnSpc>
                <a:spcPct val="90000"/>
              </a:lnSpc>
              <a:spcBef>
                <a:spcPts val="0"/>
              </a:spcBef>
              <a:spcAft>
                <a:spcPts val="0"/>
              </a:spcAft>
              <a:buFontTx/>
              <a:buNone/>
              <a:defRPr/>
            </a:pPr>
            <a:r>
              <a:rPr lang="en-GB" sz="2800" dirty="0" smtClean="0">
                <a:solidFill>
                  <a:srgbClr val="000000"/>
                </a:solidFill>
                <a:latin typeface="Calibri"/>
                <a:ea typeface="Times New Roman"/>
                <a:cs typeface="Calibri"/>
              </a:rPr>
              <a:t>Development House, 56-64 Leonard Street, London, EC2A 4LT</a:t>
            </a:r>
            <a:endParaRPr lang="en-GB" sz="2800" dirty="0" smtClean="0">
              <a:solidFill>
                <a:srgbClr val="000000"/>
              </a:solidFill>
              <a:latin typeface="Calibri"/>
              <a:ea typeface="Calibri"/>
              <a:cs typeface="Times New Roman"/>
            </a:endParaRPr>
          </a:p>
          <a:p>
            <a:pPr eaLnBrk="1" hangingPunct="1">
              <a:lnSpc>
                <a:spcPct val="90000"/>
              </a:lnSpc>
              <a:spcBef>
                <a:spcPts val="0"/>
              </a:spcBef>
              <a:spcAft>
                <a:spcPts val="0"/>
              </a:spcAft>
              <a:buFontTx/>
              <a:buNone/>
              <a:defRPr/>
            </a:pPr>
            <a:r>
              <a:rPr lang="sv-SE" altLang="en-US" sz="2800" dirty="0" smtClean="0">
                <a:solidFill>
                  <a:srgbClr val="000000"/>
                </a:solidFill>
                <a:latin typeface="Calibri" pitchFamily="34" charset="0"/>
                <a:cs typeface="Arial" pitchFamily="34" charset="0"/>
                <a:hlinkClick r:id="rId3"/>
              </a:rPr>
              <a:t>www.malariaconsortium.org</a:t>
            </a:r>
            <a:endParaRPr lang="sv-SE" altLang="en-US" sz="2800" dirty="0" smtClean="0">
              <a:solidFill>
                <a:srgbClr val="000000"/>
              </a:solidFill>
              <a:latin typeface="Calibri" pitchFamily="34" charset="0"/>
              <a:cs typeface="Arial" pitchFamily="34" charset="0"/>
            </a:endParaRPr>
          </a:p>
        </p:txBody>
      </p:sp>
      <p:sp>
        <p:nvSpPr>
          <p:cNvPr id="2" name="AutoShape 85"/>
          <p:cNvSpPr>
            <a:spLocks noChangeArrowheads="1"/>
          </p:cNvSpPr>
          <p:nvPr/>
        </p:nvSpPr>
        <p:spPr bwMode="auto">
          <a:xfrm>
            <a:off x="-128518" y="-413838"/>
            <a:ext cx="42808525" cy="5108764"/>
          </a:xfrm>
          <a:prstGeom prst="roundRect">
            <a:avLst>
              <a:gd name="adj" fmla="val 0"/>
            </a:avLst>
          </a:prstGeom>
          <a:solidFill>
            <a:srgbClr val="E8FFF8"/>
          </a:solidFill>
          <a:ln>
            <a:noFill/>
          </a:ln>
          <a:extLst/>
        </p:spPr>
        <p:txBody>
          <a:bodyPr anchor="ctr"/>
          <a:lstStyle>
            <a:lvl1pPr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algn="ctr" eaLnBrk="1" hangingPunct="1">
              <a:lnSpc>
                <a:spcPct val="115000"/>
              </a:lnSpc>
              <a:spcBef>
                <a:spcPct val="0"/>
              </a:spcBef>
              <a:spcAft>
                <a:spcPts val="1000"/>
              </a:spcAft>
              <a:buFontTx/>
              <a:buNone/>
              <a:defRPr/>
            </a:pPr>
            <a:endParaRPr lang="en-US" altLang="en-US" sz="5400" b="1" dirty="0" smtClean="0">
              <a:solidFill>
                <a:srgbClr val="004342"/>
              </a:solidFill>
              <a:latin typeface="Calibri" pitchFamily="34" charset="0"/>
              <a:ea typeface="Calibri" pitchFamily="34" charset="0"/>
              <a:cs typeface="Times New Roman" pitchFamily="18" charset="0"/>
            </a:endParaRPr>
          </a:p>
          <a:p>
            <a:pPr eaLnBrk="1" hangingPunct="1">
              <a:spcBef>
                <a:spcPct val="0"/>
              </a:spcBef>
              <a:buFontTx/>
              <a:buNone/>
              <a:defRPr/>
            </a:pPr>
            <a:endParaRPr lang="en-GB" altLang="en-US" sz="3200" b="1" dirty="0" smtClean="0">
              <a:solidFill>
                <a:srgbClr val="000000"/>
              </a:solidFill>
              <a:ea typeface="Calibri" pitchFamily="34" charset="0"/>
              <a:cs typeface="Times New Roman" pitchFamily="18" charset="0"/>
            </a:endParaRPr>
          </a:p>
          <a:p>
            <a:pPr algn="ctr">
              <a:lnSpc>
                <a:spcPct val="115000"/>
              </a:lnSpc>
              <a:spcBef>
                <a:spcPts val="0"/>
              </a:spcBef>
              <a:spcAft>
                <a:spcPts val="0"/>
              </a:spcAft>
              <a:buFontTx/>
              <a:buNone/>
              <a:defRPr/>
            </a:pPr>
            <a:endParaRPr lang="en-GB" sz="2000" b="1" u="sng" dirty="0" smtClean="0">
              <a:solidFill>
                <a:schemeClr val="accent1">
                  <a:lumMod val="25000"/>
                </a:schemeClr>
              </a:solidFill>
              <a:latin typeface="Calibri"/>
              <a:ea typeface="Calibri"/>
              <a:cs typeface="Times New Roman"/>
            </a:endParaRPr>
          </a:p>
          <a:p>
            <a:pPr>
              <a:spcBef>
                <a:spcPts val="0"/>
              </a:spcBef>
              <a:spcAft>
                <a:spcPts val="0"/>
              </a:spcAft>
              <a:buFontTx/>
              <a:buNone/>
              <a:defRPr/>
            </a:pPr>
            <a:endParaRPr lang="en-GB" sz="3000" b="1" u="sng" dirty="0" smtClean="0">
              <a:solidFill>
                <a:schemeClr val="accent1">
                  <a:lumMod val="25000"/>
                </a:schemeClr>
              </a:solidFill>
              <a:latin typeface="Calibri"/>
              <a:ea typeface="Calibri"/>
              <a:cs typeface="Times New Roman"/>
            </a:endParaRPr>
          </a:p>
          <a:p>
            <a:pPr>
              <a:spcBef>
                <a:spcPts val="0"/>
              </a:spcBef>
              <a:spcAft>
                <a:spcPts val="0"/>
              </a:spcAft>
              <a:buFontTx/>
              <a:buNone/>
              <a:defRPr/>
            </a:pPr>
            <a:endParaRPr lang="en-GB" sz="3000" b="1" u="sng" dirty="0">
              <a:solidFill>
                <a:schemeClr val="accent1">
                  <a:lumMod val="25000"/>
                </a:schemeClr>
              </a:solidFill>
              <a:latin typeface="Calibri"/>
              <a:ea typeface="Calibri"/>
              <a:cs typeface="Times New Roman"/>
            </a:endParaRPr>
          </a:p>
          <a:p>
            <a:pPr algn="ctr">
              <a:spcBef>
                <a:spcPts val="0"/>
              </a:spcBef>
              <a:spcAft>
                <a:spcPts val="0"/>
              </a:spcAft>
              <a:buFontTx/>
              <a:buNone/>
              <a:defRPr/>
            </a:pPr>
            <a:endParaRPr lang="en-GB" sz="2800" b="1" u="sng" dirty="0" smtClean="0">
              <a:solidFill>
                <a:schemeClr val="accent1">
                  <a:lumMod val="25000"/>
                </a:schemeClr>
              </a:solidFill>
              <a:latin typeface="Gill Sans MT" panose="020B0502020104020203" pitchFamily="34" charset="0"/>
              <a:ea typeface="Calibri"/>
              <a:cs typeface="Times New Roman"/>
            </a:endParaRPr>
          </a:p>
          <a:p>
            <a:pPr algn="ctr">
              <a:spcBef>
                <a:spcPts val="0"/>
              </a:spcBef>
              <a:spcAft>
                <a:spcPts val="0"/>
              </a:spcAft>
              <a:buFontTx/>
              <a:buNone/>
              <a:defRPr/>
            </a:pPr>
            <a:r>
              <a:rPr lang="en-GB" sz="2800" b="1" baseline="30000" dirty="0">
                <a:solidFill>
                  <a:schemeClr val="accent1">
                    <a:lumMod val="25000"/>
                  </a:schemeClr>
                </a:solidFill>
                <a:ea typeface="Calibri"/>
                <a:cs typeface="Arial" panose="020B0604020202020204" pitchFamily="34" charset="0"/>
              </a:rPr>
              <a:t>1</a:t>
            </a:r>
            <a:r>
              <a:rPr lang="en-GB" sz="2800" b="1" u="sng" dirty="0" smtClean="0">
                <a:solidFill>
                  <a:schemeClr val="accent1">
                    <a:lumMod val="25000"/>
                  </a:schemeClr>
                </a:solidFill>
                <a:ea typeface="Calibri"/>
                <a:cs typeface="Arial" panose="020B0604020202020204" pitchFamily="34" charset="0"/>
              </a:rPr>
              <a:t>Patric Patrick</a:t>
            </a:r>
            <a:r>
              <a:rPr lang="en-GB" sz="2800" b="1" baseline="30000" dirty="0" smtClean="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 </a:t>
            </a:r>
            <a:r>
              <a:rPr lang="en-GB" sz="2800" b="1" baseline="30000" dirty="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David S. Odongo, </a:t>
            </a:r>
            <a:r>
              <a:rPr lang="en-GB" sz="2800" b="1" baseline="30000" dirty="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Viola </a:t>
            </a:r>
            <a:r>
              <a:rPr lang="en-GB" sz="2800" b="1" dirty="0" err="1" smtClean="0">
                <a:solidFill>
                  <a:schemeClr val="accent1">
                    <a:lumMod val="25000"/>
                  </a:schemeClr>
                </a:solidFill>
                <a:ea typeface="Calibri"/>
                <a:cs typeface="Arial" panose="020B0604020202020204" pitchFamily="34" charset="0"/>
              </a:rPr>
              <a:t>Nampera</a:t>
            </a:r>
            <a:r>
              <a:rPr lang="en-GB" sz="2800" b="1" dirty="0" smtClean="0">
                <a:solidFill>
                  <a:schemeClr val="accent1">
                    <a:lumMod val="25000"/>
                  </a:schemeClr>
                </a:solidFill>
                <a:ea typeface="Calibri"/>
                <a:cs typeface="Arial" panose="020B0604020202020204" pitchFamily="34" charset="0"/>
              </a:rPr>
              <a:t>, </a:t>
            </a:r>
            <a:r>
              <a:rPr lang="en-GB" sz="2800" b="1" baseline="30000" dirty="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Peter Miliang, </a:t>
            </a:r>
            <a:r>
              <a:rPr lang="en-GB" sz="2800" b="1" baseline="30000" dirty="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Ruth Kigozi, </a:t>
            </a:r>
            <a:r>
              <a:rPr lang="en-GB" sz="2800" b="1" baseline="30000" dirty="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Jane I. Nabakooza, </a:t>
            </a:r>
            <a:r>
              <a:rPr lang="en-GB" sz="2800" b="1" baseline="30000" dirty="0">
                <a:solidFill>
                  <a:schemeClr val="accent1">
                    <a:lumMod val="25000"/>
                  </a:schemeClr>
                </a:solidFill>
                <a:ea typeface="Calibri"/>
                <a:cs typeface="Arial" panose="020B0604020202020204" pitchFamily="34" charset="0"/>
              </a:rPr>
              <a:t>1</a:t>
            </a:r>
            <a:r>
              <a:rPr lang="en-GB" sz="2800" b="1" dirty="0" smtClean="0">
                <a:solidFill>
                  <a:schemeClr val="accent1">
                    <a:lumMod val="25000"/>
                  </a:schemeClr>
                </a:solidFill>
                <a:ea typeface="Calibri"/>
                <a:cs typeface="Arial" panose="020B0604020202020204" pitchFamily="34" charset="0"/>
              </a:rPr>
              <a:t>Julius K. Kuule, </a:t>
            </a:r>
            <a:r>
              <a:rPr lang="en-US" sz="2800" b="1" baseline="30000" dirty="0">
                <a:solidFill>
                  <a:schemeClr val="accent1">
                    <a:lumMod val="25000"/>
                  </a:schemeClr>
                </a:solidFill>
                <a:ea typeface="Calibri"/>
                <a:cs typeface="Arial" panose="020B0604020202020204" pitchFamily="34" charset="0"/>
              </a:rPr>
              <a:t>1</a:t>
            </a:r>
            <a:r>
              <a:rPr lang="en-US" sz="2800" b="1" dirty="0" smtClean="0">
                <a:solidFill>
                  <a:schemeClr val="accent1">
                    <a:lumMod val="25000"/>
                  </a:schemeClr>
                </a:solidFill>
                <a:ea typeface="Calibri"/>
                <a:cs typeface="Arial" panose="020B0604020202020204" pitchFamily="34" charset="0"/>
              </a:rPr>
              <a:t>JB </a:t>
            </a:r>
            <a:r>
              <a:rPr lang="en-US" sz="2800" b="1" dirty="0">
                <a:solidFill>
                  <a:schemeClr val="accent1">
                    <a:lumMod val="25000"/>
                  </a:schemeClr>
                </a:solidFill>
                <a:ea typeface="Calibri"/>
                <a:cs typeface="Arial" panose="020B0604020202020204" pitchFamily="34" charset="0"/>
              </a:rPr>
              <a:t>Bwanika</a:t>
            </a:r>
            <a:r>
              <a:rPr lang="en-US" sz="2800" b="1" dirty="0" smtClean="0">
                <a:solidFill>
                  <a:schemeClr val="accent1">
                    <a:lumMod val="25000"/>
                  </a:schemeClr>
                </a:solidFill>
                <a:ea typeface="Calibri"/>
                <a:cs typeface="Arial" panose="020B0604020202020204" pitchFamily="34" charset="0"/>
              </a:rPr>
              <a:t>,</a:t>
            </a:r>
            <a:r>
              <a:rPr lang="en-GB" sz="2800" b="1" dirty="0" smtClean="0">
                <a:solidFill>
                  <a:schemeClr val="accent1">
                    <a:lumMod val="25000"/>
                  </a:schemeClr>
                </a:solidFill>
                <a:ea typeface="Calibri"/>
                <a:cs typeface="Arial" panose="020B0604020202020204" pitchFamily="34" charset="0"/>
              </a:rPr>
              <a:t> </a:t>
            </a:r>
            <a:r>
              <a:rPr lang="en-US" sz="2800" b="1" baseline="30000" dirty="0">
                <a:solidFill>
                  <a:schemeClr val="accent1">
                    <a:lumMod val="25000"/>
                  </a:schemeClr>
                </a:solidFill>
                <a:ea typeface="Calibri"/>
                <a:cs typeface="Arial" panose="020B0604020202020204" pitchFamily="34" charset="0"/>
              </a:rPr>
              <a:t>1</a:t>
            </a:r>
            <a:r>
              <a:rPr lang="en-US" sz="2800" b="1" dirty="0">
                <a:solidFill>
                  <a:schemeClr val="accent1">
                    <a:lumMod val="25000"/>
                  </a:schemeClr>
                </a:solidFill>
                <a:ea typeface="Calibri"/>
                <a:cs typeface="Arial" panose="020B0604020202020204" pitchFamily="34" charset="0"/>
              </a:rPr>
              <a:t>Sam </a:t>
            </a:r>
            <a:r>
              <a:rPr lang="en-US" sz="2800" b="1" dirty="0" smtClean="0">
                <a:solidFill>
                  <a:schemeClr val="accent1">
                    <a:lumMod val="25000"/>
                  </a:schemeClr>
                </a:solidFill>
                <a:ea typeface="Calibri"/>
                <a:cs typeface="Arial" panose="020B0604020202020204" pitchFamily="34" charset="0"/>
              </a:rPr>
              <a:t>S. Gudoi, </a:t>
            </a:r>
            <a:r>
              <a:rPr lang="en-US" sz="2800" b="1" baseline="30000" dirty="0">
                <a:solidFill>
                  <a:schemeClr val="accent1">
                    <a:lumMod val="25000"/>
                  </a:schemeClr>
                </a:solidFill>
                <a:ea typeface="Calibri"/>
                <a:cs typeface="Arial" panose="020B0604020202020204" pitchFamily="34" charset="0"/>
              </a:rPr>
              <a:t>2</a:t>
            </a:r>
            <a:r>
              <a:rPr lang="en-US" sz="2800" b="1" dirty="0" smtClean="0">
                <a:solidFill>
                  <a:schemeClr val="accent1">
                    <a:lumMod val="25000"/>
                  </a:schemeClr>
                </a:solidFill>
                <a:ea typeface="Calibri"/>
                <a:cs typeface="Arial" panose="020B0604020202020204" pitchFamily="34" charset="0"/>
              </a:rPr>
              <a:t>Peter </a:t>
            </a:r>
            <a:r>
              <a:rPr lang="en-US" sz="2800" b="1" dirty="0">
                <a:solidFill>
                  <a:schemeClr val="accent1">
                    <a:lumMod val="25000"/>
                  </a:schemeClr>
                </a:solidFill>
                <a:ea typeface="Calibri"/>
                <a:cs typeface="Arial" panose="020B0604020202020204" pitchFamily="34" charset="0"/>
              </a:rPr>
              <a:t>E. </a:t>
            </a:r>
            <a:r>
              <a:rPr lang="en-US" sz="2800" b="1" dirty="0" smtClean="0">
                <a:solidFill>
                  <a:schemeClr val="accent1">
                    <a:lumMod val="25000"/>
                  </a:schemeClr>
                </a:solidFill>
                <a:ea typeface="Calibri"/>
                <a:cs typeface="Arial" panose="020B0604020202020204" pitchFamily="34" charset="0"/>
              </a:rPr>
              <a:t>Thomas, </a:t>
            </a:r>
            <a:r>
              <a:rPr lang="en-US" sz="2800" b="1" baseline="30000" dirty="0">
                <a:solidFill>
                  <a:schemeClr val="accent1">
                    <a:lumMod val="25000"/>
                  </a:schemeClr>
                </a:solidFill>
                <a:ea typeface="Calibri"/>
                <a:cs typeface="Arial" panose="020B0604020202020204" pitchFamily="34" charset="0"/>
              </a:rPr>
              <a:t>3</a:t>
            </a:r>
            <a:r>
              <a:rPr lang="en-US" sz="2800" b="1" dirty="0" smtClean="0">
                <a:solidFill>
                  <a:schemeClr val="accent1">
                    <a:lumMod val="25000"/>
                  </a:schemeClr>
                </a:solidFill>
                <a:ea typeface="Calibri"/>
                <a:cs typeface="Arial" panose="020B0604020202020204" pitchFamily="34" charset="0"/>
              </a:rPr>
              <a:t>Kassahun </a:t>
            </a:r>
            <a:r>
              <a:rPr lang="en-US" sz="2800" b="1" dirty="0">
                <a:solidFill>
                  <a:schemeClr val="accent1">
                    <a:lumMod val="25000"/>
                  </a:schemeClr>
                </a:solidFill>
                <a:ea typeface="Calibri"/>
                <a:cs typeface="Arial" panose="020B0604020202020204" pitchFamily="34" charset="0"/>
              </a:rPr>
              <a:t>Belay, </a:t>
            </a:r>
            <a:r>
              <a:rPr lang="en-US" sz="2800" b="1" baseline="30000" dirty="0">
                <a:solidFill>
                  <a:schemeClr val="accent1">
                    <a:lumMod val="25000"/>
                  </a:schemeClr>
                </a:solidFill>
                <a:ea typeface="Calibri"/>
                <a:cs typeface="Arial" panose="020B0604020202020204" pitchFamily="34" charset="0"/>
              </a:rPr>
              <a:t>3</a:t>
            </a:r>
            <a:r>
              <a:rPr lang="en-US" sz="2800" b="1" dirty="0" smtClean="0">
                <a:solidFill>
                  <a:schemeClr val="accent1">
                    <a:lumMod val="25000"/>
                  </a:schemeClr>
                </a:solidFill>
                <a:ea typeface="Calibri"/>
                <a:cs typeface="Arial" panose="020B0604020202020204" pitchFamily="34" charset="0"/>
              </a:rPr>
              <a:t>Gloria </a:t>
            </a:r>
            <a:r>
              <a:rPr lang="en-US" sz="2800" b="1" dirty="0">
                <a:solidFill>
                  <a:schemeClr val="accent1">
                    <a:lumMod val="25000"/>
                  </a:schemeClr>
                </a:solidFill>
                <a:ea typeface="Calibri"/>
                <a:cs typeface="Arial" panose="020B0604020202020204" pitchFamily="34" charset="0"/>
              </a:rPr>
              <a:t>Sebikaari, 4Mame K. Niang, </a:t>
            </a:r>
            <a:r>
              <a:rPr lang="en-US" sz="2800" b="1" baseline="30000" dirty="0">
                <a:solidFill>
                  <a:schemeClr val="accent1">
                    <a:lumMod val="25000"/>
                  </a:schemeClr>
                </a:solidFill>
                <a:ea typeface="Calibri"/>
                <a:cs typeface="Arial" panose="020B0604020202020204" pitchFamily="34" charset="0"/>
              </a:rPr>
              <a:t>4</a:t>
            </a:r>
            <a:r>
              <a:rPr lang="en-US" sz="2800" b="1" dirty="0">
                <a:solidFill>
                  <a:schemeClr val="accent1">
                    <a:lumMod val="25000"/>
                  </a:schemeClr>
                </a:solidFill>
                <a:ea typeface="Calibri"/>
                <a:cs typeface="Arial" panose="020B0604020202020204" pitchFamily="34" charset="0"/>
              </a:rPr>
              <a:t>James K </a:t>
            </a:r>
            <a:r>
              <a:rPr lang="en-US" sz="2800" b="1" dirty="0" smtClean="0">
                <a:solidFill>
                  <a:schemeClr val="accent1">
                    <a:lumMod val="25000"/>
                  </a:schemeClr>
                </a:solidFill>
                <a:ea typeface="Calibri"/>
                <a:cs typeface="Arial" panose="020B0604020202020204" pitchFamily="34" charset="0"/>
              </a:rPr>
              <a:t>Tibenderana,</a:t>
            </a:r>
            <a:r>
              <a:rPr lang="en-GB" sz="2800" b="1" dirty="0" smtClean="0">
                <a:solidFill>
                  <a:schemeClr val="accent1">
                    <a:lumMod val="25000"/>
                  </a:schemeClr>
                </a:solidFill>
                <a:ea typeface="Calibri"/>
                <a:cs typeface="Arial" panose="020B0604020202020204" pitchFamily="34" charset="0"/>
              </a:rPr>
              <a:t> </a:t>
            </a:r>
            <a:r>
              <a:rPr lang="en-US" sz="2800" b="1" dirty="0" smtClean="0">
                <a:solidFill>
                  <a:schemeClr val="accent1">
                    <a:lumMod val="25000"/>
                  </a:schemeClr>
                </a:solidFill>
                <a:ea typeface="Calibri"/>
                <a:cs typeface="Arial" panose="020B0604020202020204" pitchFamily="34" charset="0"/>
              </a:rPr>
              <a:t>  </a:t>
            </a:r>
          </a:p>
          <a:p>
            <a:pPr algn="ctr">
              <a:spcBef>
                <a:spcPts val="0"/>
              </a:spcBef>
              <a:spcAft>
                <a:spcPts val="0"/>
              </a:spcAft>
              <a:buFontTx/>
              <a:buNone/>
              <a:defRPr/>
            </a:pPr>
            <a:r>
              <a:rPr lang="en-US" sz="2800" b="1" dirty="0" smtClean="0">
                <a:solidFill>
                  <a:schemeClr val="accent1">
                    <a:lumMod val="25000"/>
                  </a:schemeClr>
                </a:solidFill>
                <a:ea typeface="Calibri"/>
                <a:cs typeface="Arial" panose="020B0604020202020204" pitchFamily="34" charset="0"/>
              </a:rPr>
              <a:t> </a:t>
            </a:r>
            <a:r>
              <a:rPr lang="en-US" sz="2800" b="1" baseline="30000" dirty="0">
                <a:solidFill>
                  <a:schemeClr val="accent1">
                    <a:lumMod val="25000"/>
                  </a:schemeClr>
                </a:solidFill>
                <a:ea typeface="Calibri"/>
                <a:cs typeface="Arial" panose="020B0604020202020204" pitchFamily="34" charset="0"/>
              </a:rPr>
              <a:t>1 </a:t>
            </a:r>
            <a:r>
              <a:rPr lang="en-US" sz="2800" b="1" dirty="0" smtClean="0">
                <a:solidFill>
                  <a:schemeClr val="accent1">
                    <a:lumMod val="25000"/>
                  </a:schemeClr>
                </a:solidFill>
                <a:ea typeface="Calibri"/>
                <a:cs typeface="Arial" panose="020B0604020202020204" pitchFamily="34" charset="0"/>
              </a:rPr>
              <a:t>US </a:t>
            </a:r>
            <a:r>
              <a:rPr lang="en-US" sz="2800" b="1" dirty="0" err="1" smtClean="0">
                <a:solidFill>
                  <a:schemeClr val="accent1">
                    <a:lumMod val="25000"/>
                  </a:schemeClr>
                </a:solidFill>
                <a:ea typeface="Calibri"/>
                <a:cs typeface="Arial" panose="020B0604020202020204" pitchFamily="34" charset="0"/>
              </a:rPr>
              <a:t>Pressident’s</a:t>
            </a:r>
            <a:r>
              <a:rPr lang="en-US" sz="2800" b="1" dirty="0" smtClean="0">
                <a:solidFill>
                  <a:schemeClr val="accent1">
                    <a:lumMod val="25000"/>
                  </a:schemeClr>
                </a:solidFill>
                <a:ea typeface="Calibri"/>
                <a:cs typeface="Arial" panose="020B0604020202020204" pitchFamily="34" charset="0"/>
              </a:rPr>
              <a:t> Malaria </a:t>
            </a:r>
            <a:r>
              <a:rPr lang="en-US" sz="2800" b="1" dirty="0" err="1" smtClean="0">
                <a:solidFill>
                  <a:schemeClr val="accent1">
                    <a:lumMod val="25000"/>
                  </a:schemeClr>
                </a:solidFill>
                <a:ea typeface="Calibri"/>
                <a:cs typeface="Arial" panose="020B0604020202020204" pitchFamily="34" charset="0"/>
              </a:rPr>
              <a:t>Inititaitive</a:t>
            </a:r>
            <a:r>
              <a:rPr lang="en-US" sz="2800" b="1" dirty="0" smtClean="0">
                <a:solidFill>
                  <a:schemeClr val="accent1">
                    <a:lumMod val="25000"/>
                  </a:schemeClr>
                </a:solidFill>
                <a:ea typeface="Calibri"/>
                <a:cs typeface="Arial" panose="020B0604020202020204" pitchFamily="34" charset="0"/>
              </a:rPr>
              <a:t> MAPD Project,  </a:t>
            </a:r>
            <a:r>
              <a:rPr lang="en-US" sz="2800" b="1" baseline="30000" dirty="0" smtClean="0">
                <a:solidFill>
                  <a:schemeClr val="accent1">
                    <a:lumMod val="25000"/>
                  </a:schemeClr>
                </a:solidFill>
                <a:ea typeface="Calibri"/>
                <a:cs typeface="Arial" panose="020B0604020202020204" pitchFamily="34" charset="0"/>
              </a:rPr>
              <a:t>2</a:t>
            </a:r>
            <a:r>
              <a:rPr lang="en-US" sz="2800" dirty="0" smtClean="0">
                <a:solidFill>
                  <a:schemeClr val="accent1">
                    <a:lumMod val="25000"/>
                  </a:schemeClr>
                </a:solidFill>
                <a:cs typeface="Arial" panose="020B0604020202020204" pitchFamily="34" charset="0"/>
              </a:rPr>
              <a:t>US</a:t>
            </a:r>
            <a:r>
              <a:rPr lang="en-US" sz="2800" i="1" dirty="0" smtClean="0">
                <a:solidFill>
                  <a:schemeClr val="accent1">
                    <a:lumMod val="25000"/>
                  </a:schemeClr>
                </a:solidFill>
                <a:cs typeface="Arial" panose="020B0604020202020204" pitchFamily="34" charset="0"/>
              </a:rPr>
              <a:t> </a:t>
            </a:r>
            <a:r>
              <a:rPr lang="en-US" sz="2800" dirty="0">
                <a:solidFill>
                  <a:schemeClr val="accent1">
                    <a:lumMod val="25000"/>
                  </a:schemeClr>
                </a:solidFill>
                <a:cs typeface="Arial" panose="020B0604020202020204" pitchFamily="34" charset="0"/>
              </a:rPr>
              <a:t>President’s Malaria Initiative, US Agency for International Development, Kampala, </a:t>
            </a:r>
            <a:r>
              <a:rPr lang="en-US" sz="2800" dirty="0" smtClean="0">
                <a:solidFill>
                  <a:schemeClr val="accent1">
                    <a:lumMod val="25000"/>
                  </a:schemeClr>
                </a:solidFill>
                <a:cs typeface="Arial" panose="020B0604020202020204" pitchFamily="34" charset="0"/>
              </a:rPr>
              <a:t>Uganda</a:t>
            </a:r>
            <a:r>
              <a:rPr lang="en-GB" sz="2800" dirty="0" smtClean="0">
                <a:solidFill>
                  <a:schemeClr val="accent1">
                    <a:lumMod val="25000"/>
                  </a:schemeClr>
                </a:solidFill>
                <a:cs typeface="Arial" panose="020B0604020202020204" pitchFamily="34" charset="0"/>
              </a:rPr>
              <a:t>, </a:t>
            </a:r>
            <a:r>
              <a:rPr lang="en-GB" sz="2800" b="1" baseline="30000" dirty="0">
                <a:solidFill>
                  <a:schemeClr val="accent1">
                    <a:lumMod val="25000"/>
                  </a:schemeClr>
                </a:solidFill>
                <a:ea typeface="Calibri"/>
                <a:cs typeface="Arial" panose="020B0604020202020204" pitchFamily="34" charset="0"/>
              </a:rPr>
              <a:t>3</a:t>
            </a:r>
            <a:r>
              <a:rPr lang="en-US" sz="2800" b="1" dirty="0" smtClean="0">
                <a:solidFill>
                  <a:schemeClr val="accent1">
                    <a:lumMod val="25000"/>
                  </a:schemeClr>
                </a:solidFill>
                <a:ea typeface="Calibri"/>
                <a:cs typeface="Arial" panose="020B0604020202020204" pitchFamily="34" charset="0"/>
              </a:rPr>
              <a:t>Centers </a:t>
            </a:r>
            <a:r>
              <a:rPr lang="en-US" sz="2800" b="1" dirty="0">
                <a:solidFill>
                  <a:schemeClr val="accent1">
                    <a:lumMod val="25000"/>
                  </a:schemeClr>
                </a:solidFill>
                <a:ea typeface="Calibri"/>
                <a:cs typeface="Arial" panose="020B0604020202020204" pitchFamily="34" charset="0"/>
              </a:rPr>
              <a:t>for Disease Control and </a:t>
            </a:r>
            <a:r>
              <a:rPr lang="en-US" sz="2800" b="1" dirty="0" smtClean="0">
                <a:solidFill>
                  <a:schemeClr val="accent1">
                    <a:lumMod val="25000"/>
                  </a:schemeClr>
                </a:solidFill>
                <a:ea typeface="Calibri"/>
                <a:cs typeface="Arial" panose="020B0604020202020204" pitchFamily="34" charset="0"/>
              </a:rPr>
              <a:t>Prevention, Atlanta</a:t>
            </a:r>
            <a:r>
              <a:rPr lang="en-US" sz="2800" dirty="0">
                <a:cs typeface="Arial" panose="020B0604020202020204" pitchFamily="34" charset="0"/>
              </a:rPr>
              <a:t>, </a:t>
            </a:r>
            <a:r>
              <a:rPr lang="en-US" sz="2800" b="1" dirty="0">
                <a:solidFill>
                  <a:schemeClr val="accent1">
                    <a:lumMod val="25000"/>
                  </a:schemeClr>
                </a:solidFill>
                <a:ea typeface="Calibri"/>
                <a:cs typeface="Arial" panose="020B0604020202020204" pitchFamily="34" charset="0"/>
              </a:rPr>
              <a:t>GA, USA 30329 4 Uganda National Malaria Control Program, Kampala, Uganda </a:t>
            </a:r>
            <a:r>
              <a:rPr lang="en-US" sz="2800" b="1" baseline="30000" dirty="0">
                <a:solidFill>
                  <a:schemeClr val="accent1">
                    <a:lumMod val="25000"/>
                  </a:schemeClr>
                </a:solidFill>
                <a:ea typeface="Calibri"/>
                <a:cs typeface="Arial" panose="020B0604020202020204" pitchFamily="34" charset="0"/>
              </a:rPr>
              <a:t>5 </a:t>
            </a:r>
            <a:r>
              <a:rPr lang="en-US" sz="2800" b="1" dirty="0">
                <a:solidFill>
                  <a:schemeClr val="accent1">
                    <a:lumMod val="25000"/>
                  </a:schemeClr>
                </a:solidFill>
                <a:ea typeface="Calibri"/>
                <a:cs typeface="Arial" panose="020B0604020202020204" pitchFamily="34" charset="0"/>
              </a:rPr>
              <a:t>Malaria Consortium</a:t>
            </a:r>
            <a:r>
              <a:rPr lang="en-US" sz="2800" dirty="0">
                <a:cs typeface="Arial" panose="020B0604020202020204" pitchFamily="34" charset="0"/>
              </a:rPr>
              <a:t>, </a:t>
            </a:r>
            <a:r>
              <a:rPr lang="en-US" sz="2800" b="1" dirty="0">
                <a:solidFill>
                  <a:schemeClr val="accent1">
                    <a:lumMod val="25000"/>
                  </a:schemeClr>
                </a:solidFill>
                <a:ea typeface="Calibri"/>
                <a:cs typeface="Arial" panose="020B0604020202020204" pitchFamily="34" charset="0"/>
              </a:rPr>
              <a:t>London, UK </a:t>
            </a:r>
            <a:r>
              <a:rPr lang="en-US" sz="2800" b="1" baseline="30000" dirty="0" smtClean="0">
                <a:solidFill>
                  <a:schemeClr val="accent1">
                    <a:lumMod val="25000"/>
                  </a:schemeClr>
                </a:solidFill>
                <a:ea typeface="Calibri"/>
                <a:cs typeface="Arial" panose="020B0604020202020204" pitchFamily="34" charset="0"/>
              </a:rPr>
              <a:t>6</a:t>
            </a:r>
            <a:r>
              <a:rPr lang="en-US" sz="2800" b="1" dirty="0" smtClean="0">
                <a:solidFill>
                  <a:schemeClr val="accent1">
                    <a:lumMod val="25000"/>
                  </a:schemeClr>
                </a:solidFill>
                <a:ea typeface="Calibri"/>
                <a:cs typeface="Arial" panose="020B0604020202020204" pitchFamily="34" charset="0"/>
              </a:rPr>
              <a:t>Health </a:t>
            </a:r>
            <a:r>
              <a:rPr lang="en-US" sz="2800" b="1" dirty="0">
                <a:solidFill>
                  <a:schemeClr val="accent1">
                    <a:lumMod val="25000"/>
                  </a:schemeClr>
                </a:solidFill>
                <a:ea typeface="Calibri"/>
                <a:cs typeface="Arial" panose="020B0604020202020204" pitchFamily="34" charset="0"/>
              </a:rPr>
              <a:t>Information </a:t>
            </a:r>
            <a:r>
              <a:rPr lang="en-US" sz="2800" b="1" dirty="0" smtClean="0">
                <a:solidFill>
                  <a:schemeClr val="accent1">
                    <a:lumMod val="25000"/>
                  </a:schemeClr>
                </a:solidFill>
                <a:ea typeface="Calibri"/>
                <a:cs typeface="Arial" panose="020B0604020202020204" pitchFamily="34" charset="0"/>
              </a:rPr>
              <a:t>Division of</a:t>
            </a:r>
            <a:r>
              <a:rPr lang="en-US" sz="2800" dirty="0" smtClean="0">
                <a:cs typeface="Arial" panose="020B0604020202020204" pitchFamily="34" charset="0"/>
              </a:rPr>
              <a:t>, </a:t>
            </a:r>
            <a:r>
              <a:rPr lang="en-US" sz="2800" b="1" dirty="0">
                <a:solidFill>
                  <a:schemeClr val="accent1">
                    <a:lumMod val="25000"/>
                  </a:schemeClr>
                </a:solidFill>
                <a:ea typeface="Calibri"/>
                <a:cs typeface="Arial" panose="020B0604020202020204" pitchFamily="34" charset="0"/>
              </a:rPr>
              <a:t>Ministry of Health</a:t>
            </a:r>
            <a:r>
              <a:rPr lang="en-US" sz="2800" dirty="0">
                <a:cs typeface="Arial" panose="020B0604020202020204" pitchFamily="34" charset="0"/>
              </a:rPr>
              <a:t>, </a:t>
            </a:r>
            <a:r>
              <a:rPr lang="en-US" sz="2800" b="1" dirty="0">
                <a:solidFill>
                  <a:schemeClr val="accent1">
                    <a:lumMod val="25000"/>
                  </a:schemeClr>
                </a:solidFill>
                <a:ea typeface="Calibri"/>
                <a:cs typeface="Arial" panose="020B0604020202020204" pitchFamily="34" charset="0"/>
              </a:rPr>
              <a:t>Kampala, Uganda</a:t>
            </a:r>
            <a:endParaRPr lang="en-GB" sz="2800" b="1" dirty="0">
              <a:solidFill>
                <a:schemeClr val="accent1">
                  <a:lumMod val="25000"/>
                </a:schemeClr>
              </a:solidFill>
              <a:ea typeface="Calibri"/>
              <a:cs typeface="Arial" panose="020B0604020202020204" pitchFamily="34" charset="0"/>
            </a:endParaRPr>
          </a:p>
          <a:p>
            <a:pPr algn="ctr">
              <a:lnSpc>
                <a:spcPct val="115000"/>
              </a:lnSpc>
              <a:spcBef>
                <a:spcPts val="0"/>
              </a:spcBef>
              <a:spcAft>
                <a:spcPts val="0"/>
              </a:spcAft>
              <a:buFontTx/>
              <a:buNone/>
              <a:defRPr/>
            </a:pPr>
            <a:endParaRPr lang="en-GB" sz="3000" b="1" dirty="0" smtClean="0">
              <a:solidFill>
                <a:schemeClr val="accent1">
                  <a:lumMod val="25000"/>
                </a:schemeClr>
              </a:solidFill>
              <a:latin typeface="Calibri"/>
              <a:ea typeface="Calibri"/>
              <a:cs typeface="Times New Roman"/>
            </a:endParaRPr>
          </a:p>
        </p:txBody>
      </p:sp>
      <p:sp>
        <p:nvSpPr>
          <p:cNvPr id="2060" name="TextBox 235"/>
          <p:cNvSpPr txBox="1">
            <a:spLocks noChangeArrowheads="1"/>
          </p:cNvSpPr>
          <p:nvPr/>
        </p:nvSpPr>
        <p:spPr bwMode="auto">
          <a:xfrm>
            <a:off x="5241760" y="812511"/>
            <a:ext cx="3240180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a:buNone/>
            </a:pPr>
            <a:r>
              <a:rPr lang="en-US" sz="6000" dirty="0" smtClean="0">
                <a:solidFill>
                  <a:schemeClr val="bg1"/>
                </a:solidFill>
                <a:latin typeface="Arial Black" panose="020B0A04020102020204" pitchFamily="34" charset="0"/>
              </a:rPr>
              <a:t>Factors associated with severe malaria deaths: lessons from mortality audit conducted in health facilities in Uganda</a:t>
            </a:r>
            <a:endParaRPr lang="en-US" sz="6000" dirty="0">
              <a:solidFill>
                <a:schemeClr val="bg1"/>
              </a:solidFill>
              <a:latin typeface="Arial Black" panose="020B0A04020102020204" pitchFamily="34" charset="0"/>
            </a:endParaRPr>
          </a:p>
        </p:txBody>
      </p:sp>
      <p:sp>
        <p:nvSpPr>
          <p:cNvPr id="47" name="Text Box 77"/>
          <p:cNvSpPr txBox="1">
            <a:spLocks noChangeArrowheads="1"/>
          </p:cNvSpPr>
          <p:nvPr/>
        </p:nvSpPr>
        <p:spPr bwMode="auto">
          <a:xfrm>
            <a:off x="30360298" y="27726120"/>
            <a:ext cx="16082558" cy="1987444"/>
          </a:xfrm>
          <a:prstGeom prst="rect">
            <a:avLst/>
          </a:prstGeom>
          <a:noFill/>
          <a:ln>
            <a:noFill/>
          </a:ln>
        </p:spPr>
        <p:txBody>
          <a:bodyPr/>
          <a:lstStyle>
            <a:lvl1pPr marL="438150" indent="-438150" defTabSz="915988" eaLnBrk="0" hangingPunct="0">
              <a:defRPr sz="2300">
                <a:solidFill>
                  <a:schemeClr val="tx1"/>
                </a:solidFill>
                <a:latin typeface="Arial" charset="0"/>
                <a:ea typeface="ＭＳ Ｐゴシック" pitchFamily="34" charset="-128"/>
              </a:defRPr>
            </a:lvl1pPr>
            <a:lvl2pPr marL="742950" indent="-285750" defTabSz="915988" eaLnBrk="0" hangingPunct="0">
              <a:defRPr sz="2300">
                <a:solidFill>
                  <a:schemeClr val="tx1"/>
                </a:solidFill>
                <a:latin typeface="Arial" charset="0"/>
                <a:ea typeface="ＭＳ Ｐゴシック" pitchFamily="34" charset="-128"/>
              </a:defRPr>
            </a:lvl2pPr>
            <a:lvl3pPr marL="1143000" indent="-228600" defTabSz="915988" eaLnBrk="0" hangingPunct="0">
              <a:defRPr sz="2300">
                <a:solidFill>
                  <a:schemeClr val="tx1"/>
                </a:solidFill>
                <a:latin typeface="Arial" charset="0"/>
                <a:ea typeface="ＭＳ Ｐゴシック" pitchFamily="34" charset="-128"/>
              </a:defRPr>
            </a:lvl3pPr>
            <a:lvl4pPr marL="1600200" indent="-228600" defTabSz="915988" eaLnBrk="0" hangingPunct="0">
              <a:defRPr sz="2300">
                <a:solidFill>
                  <a:schemeClr val="tx1"/>
                </a:solidFill>
                <a:latin typeface="Arial" charset="0"/>
                <a:ea typeface="ＭＳ Ｐゴシック" pitchFamily="34" charset="-128"/>
              </a:defRPr>
            </a:lvl4pPr>
            <a:lvl5pPr marL="2057400" indent="-228600" defTabSz="915988" eaLnBrk="0" hangingPunct="0">
              <a:defRPr sz="2300">
                <a:solidFill>
                  <a:schemeClr val="tx1"/>
                </a:solidFill>
                <a:latin typeface="Arial" charset="0"/>
                <a:ea typeface="ＭＳ Ｐゴシック" pitchFamily="34" charset="-128"/>
              </a:defRPr>
            </a:lvl5pPr>
            <a:lvl6pPr marL="2514600" indent="-228600" defTabSz="915988" eaLnBrk="0" fontAlgn="base" hangingPunct="0">
              <a:spcBef>
                <a:spcPct val="0"/>
              </a:spcBef>
              <a:spcAft>
                <a:spcPct val="0"/>
              </a:spcAft>
              <a:defRPr sz="2300">
                <a:solidFill>
                  <a:schemeClr val="tx1"/>
                </a:solidFill>
                <a:latin typeface="Arial" charset="0"/>
                <a:ea typeface="ＭＳ Ｐゴシック" pitchFamily="34" charset="-128"/>
              </a:defRPr>
            </a:lvl6pPr>
            <a:lvl7pPr marL="2971800" indent="-228600" defTabSz="915988" eaLnBrk="0" fontAlgn="base" hangingPunct="0">
              <a:spcBef>
                <a:spcPct val="0"/>
              </a:spcBef>
              <a:spcAft>
                <a:spcPct val="0"/>
              </a:spcAft>
              <a:defRPr sz="2300">
                <a:solidFill>
                  <a:schemeClr val="tx1"/>
                </a:solidFill>
                <a:latin typeface="Arial" charset="0"/>
                <a:ea typeface="ＭＳ Ｐゴシック" pitchFamily="34" charset="-128"/>
              </a:defRPr>
            </a:lvl7pPr>
            <a:lvl8pPr marL="3429000" indent="-228600" defTabSz="915988" eaLnBrk="0" fontAlgn="base" hangingPunct="0">
              <a:spcBef>
                <a:spcPct val="0"/>
              </a:spcBef>
              <a:spcAft>
                <a:spcPct val="0"/>
              </a:spcAft>
              <a:defRPr sz="2300">
                <a:solidFill>
                  <a:schemeClr val="tx1"/>
                </a:solidFill>
                <a:latin typeface="Arial" charset="0"/>
                <a:ea typeface="ＭＳ Ｐゴシック" pitchFamily="34" charset="-128"/>
              </a:defRPr>
            </a:lvl8pPr>
            <a:lvl9pPr marL="3886200" indent="-228600" defTabSz="915988" eaLnBrk="0" fontAlgn="base" hangingPunct="0">
              <a:spcBef>
                <a:spcPct val="0"/>
              </a:spcBef>
              <a:spcAft>
                <a:spcPct val="0"/>
              </a:spcAft>
              <a:defRPr sz="2300">
                <a:solidFill>
                  <a:schemeClr val="tx1"/>
                </a:solidFill>
                <a:latin typeface="Arial" charset="0"/>
                <a:ea typeface="ＭＳ Ｐゴシック" pitchFamily="34" charset="-128"/>
              </a:defRPr>
            </a:lvl9pPr>
          </a:lstStyle>
          <a:p>
            <a:pPr eaLnBrk="1" hangingPunct="1">
              <a:spcBef>
                <a:spcPct val="50000"/>
              </a:spcBef>
              <a:defRPr/>
            </a:pPr>
            <a:r>
              <a:rPr lang="en-GB" sz="3200" b="1" dirty="0" smtClean="0">
                <a:solidFill>
                  <a:srgbClr val="000000"/>
                </a:solidFill>
                <a:latin typeface="Gill Sans MT" panose="020B0502020104020203" pitchFamily="34" charset="0"/>
                <a:ea typeface="Times New Roman"/>
                <a:cs typeface="Calibri"/>
              </a:rPr>
              <a:t>Acknowledgements</a:t>
            </a:r>
          </a:p>
          <a:p>
            <a:pPr marL="0" indent="0">
              <a:defRPr/>
            </a:pPr>
            <a:r>
              <a:rPr lang="en-GB" sz="3200" dirty="0" smtClean="0">
                <a:solidFill>
                  <a:srgbClr val="000000"/>
                </a:solidFill>
                <a:latin typeface="Gill Sans MT" panose="020B0502020104020203" pitchFamily="34" charset="0"/>
              </a:rPr>
              <a:t>Uganda Ministry of Health .</a:t>
            </a:r>
          </a:p>
          <a:p>
            <a:pPr marL="0" indent="0">
              <a:defRPr/>
            </a:pPr>
            <a:r>
              <a:rPr lang="en-GB" sz="3200" dirty="0">
                <a:solidFill>
                  <a:srgbClr val="000000"/>
                </a:solidFill>
                <a:latin typeface="Gill Sans MT" panose="020B0502020104020203" pitchFamily="34" charset="0"/>
              </a:rPr>
              <a:t>H</a:t>
            </a:r>
            <a:r>
              <a:rPr lang="en-GB" sz="3200" dirty="0" smtClean="0">
                <a:solidFill>
                  <a:srgbClr val="000000"/>
                </a:solidFill>
                <a:latin typeface="Gill Sans MT" panose="020B0502020104020203" pitchFamily="34" charset="0"/>
              </a:rPr>
              <a:t>ealth Facility Staff working in USAID’s malaria Action program districts</a:t>
            </a:r>
          </a:p>
          <a:p>
            <a:pPr marL="0" indent="0">
              <a:defRPr/>
            </a:pPr>
            <a:r>
              <a:rPr lang="en-GB" sz="3200" dirty="0" smtClean="0">
                <a:solidFill>
                  <a:srgbClr val="000000"/>
                </a:solidFill>
                <a:latin typeface="Gill Sans MT" panose="020B0502020104020203" pitchFamily="34" charset="0"/>
              </a:rPr>
              <a:t>The Presidents Malaria Initiative</a:t>
            </a:r>
            <a:r>
              <a:rPr lang="en-GB" sz="3400" dirty="0" smtClean="0">
                <a:solidFill>
                  <a:srgbClr val="000000"/>
                </a:solidFill>
                <a:latin typeface="Gill Sans MT" panose="020B0502020104020203" pitchFamily="34" charset="0"/>
              </a:rPr>
              <a:t>.</a:t>
            </a:r>
          </a:p>
        </p:txBody>
      </p:sp>
      <p:pic>
        <p:nvPicPr>
          <p:cNvPr id="31" name="Picture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116" y="-157587"/>
            <a:ext cx="4159250" cy="2822550"/>
          </a:xfrm>
          <a:prstGeom prst="rect">
            <a:avLst/>
          </a:prstGeom>
        </p:spPr>
      </p:pic>
      <p:sp>
        <p:nvSpPr>
          <p:cNvPr id="44" name="AutoShape 90"/>
          <p:cNvSpPr>
            <a:spLocks noChangeArrowheads="1"/>
          </p:cNvSpPr>
          <p:nvPr/>
        </p:nvSpPr>
        <p:spPr bwMode="auto">
          <a:xfrm>
            <a:off x="455704" y="10990100"/>
            <a:ext cx="13566069" cy="8330229"/>
          </a:xfrm>
          <a:prstGeom prst="roundRect">
            <a:avLst>
              <a:gd name="adj" fmla="val 0"/>
            </a:avLst>
          </a:prstGeom>
          <a:solidFill>
            <a:srgbClr val="F2F2F2"/>
          </a:solidFill>
          <a:ln w="25400" cap="rnd">
            <a:noFill/>
          </a:ln>
        </p:spPr>
        <p:txBody>
          <a:bodyPr lIns="324000" tIns="180000" rIns="324000" bIns="324000"/>
          <a:lstStyle>
            <a:lvl1pPr marL="446088" indent="-446088"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marL="0" indent="0" eaLnBrk="1" hangingPunct="1">
              <a:spcBef>
                <a:spcPts val="0"/>
              </a:spcBef>
              <a:spcAft>
                <a:spcPts val="600"/>
              </a:spcAft>
              <a:buNone/>
              <a:defRPr/>
            </a:pPr>
            <a:r>
              <a:rPr lang="en-US" sz="3600" dirty="0" smtClean="0">
                <a:solidFill>
                  <a:schemeClr val="bg1"/>
                </a:solidFill>
                <a:latin typeface="Times New Roman" panose="02020603050405020304" pitchFamily="18" charset="0"/>
                <a:cs typeface="Times New Roman" panose="02020603050405020304" pitchFamily="18" charset="0"/>
              </a:rPr>
              <a:t>The </a:t>
            </a:r>
            <a:r>
              <a:rPr lang="en-US" sz="3600" dirty="0">
                <a:solidFill>
                  <a:schemeClr val="bg1"/>
                </a:solidFill>
                <a:latin typeface="Times New Roman" panose="02020603050405020304" pitchFamily="18" charset="0"/>
                <a:cs typeface="Times New Roman" panose="02020603050405020304" pitchFamily="18" charset="0"/>
              </a:rPr>
              <a:t>Malaria is among the leading causes of morbidity and mortality in </a:t>
            </a:r>
            <a:r>
              <a:rPr lang="en-US" sz="3600" dirty="0" smtClean="0">
                <a:solidFill>
                  <a:schemeClr val="bg1"/>
                </a:solidFill>
                <a:latin typeface="Times New Roman" panose="02020603050405020304" pitchFamily="18" charset="0"/>
                <a:cs typeface="Times New Roman" panose="02020603050405020304" pitchFamily="18" charset="0"/>
              </a:rPr>
              <a:t>Uganda. The National Malaria Control Programme reported confirmed malaria incidence rate of 191 cases/1,000 population and a mortality rate of 9 deaths/100,000 population in its Annual </a:t>
            </a:r>
            <a:r>
              <a:rPr lang="en-US" sz="3600" dirty="0">
                <a:solidFill>
                  <a:schemeClr val="bg1"/>
                </a:solidFill>
                <a:latin typeface="Times New Roman" panose="02020603050405020304" pitchFamily="18" charset="0"/>
                <a:cs typeface="Times New Roman" panose="02020603050405020304" pitchFamily="18" charset="0"/>
              </a:rPr>
              <a:t>Report </a:t>
            </a:r>
            <a:r>
              <a:rPr lang="en-US" sz="3600" dirty="0" smtClean="0">
                <a:solidFill>
                  <a:schemeClr val="bg1"/>
                </a:solidFill>
                <a:latin typeface="Times New Roman" panose="02020603050405020304" pitchFamily="18" charset="0"/>
                <a:cs typeface="Times New Roman" panose="02020603050405020304" pitchFamily="18" charset="0"/>
              </a:rPr>
              <a:t>2019. In WHO’s World Malaria Report 2018, Uganda was </a:t>
            </a:r>
            <a:r>
              <a:rPr lang="en-US" sz="3600" dirty="0">
                <a:solidFill>
                  <a:schemeClr val="bg1"/>
                </a:solidFill>
                <a:latin typeface="Times New Roman" panose="02020603050405020304" pitchFamily="18" charset="0"/>
                <a:cs typeface="Times New Roman" panose="02020603050405020304" pitchFamily="18" charset="0"/>
              </a:rPr>
              <a:t>a</a:t>
            </a:r>
            <a:r>
              <a:rPr lang="en-US" sz="3600" dirty="0" smtClean="0">
                <a:solidFill>
                  <a:schemeClr val="bg1"/>
                </a:solidFill>
                <a:latin typeface="Times New Roman" panose="02020603050405020304" pitchFamily="18" charset="0"/>
                <a:cs typeface="Times New Roman" panose="02020603050405020304" pitchFamily="18" charset="0"/>
              </a:rPr>
              <a:t>mong the 17 countries that contributed to almost 80% of the global deaths due to malaria. In </a:t>
            </a:r>
            <a:r>
              <a:rPr lang="en-US" sz="3600" dirty="0">
                <a:solidFill>
                  <a:schemeClr val="bg1"/>
                </a:solidFill>
                <a:latin typeface="Times New Roman" panose="02020603050405020304" pitchFamily="18" charset="0"/>
                <a:cs typeface="Times New Roman" panose="02020603050405020304" pitchFamily="18" charset="0"/>
              </a:rPr>
              <a:t>2016, Ministry of Health (MoH) adopted clinical audit guidelines to improve quality of severe malaria management in health facilities </a:t>
            </a:r>
            <a:r>
              <a:rPr lang="en-US" sz="3600" dirty="0" smtClean="0">
                <a:solidFill>
                  <a:schemeClr val="bg1"/>
                </a:solidFill>
                <a:latin typeface="Times New Roman" panose="02020603050405020304" pitchFamily="18" charset="0"/>
                <a:cs typeface="Times New Roman" panose="02020603050405020304" pitchFamily="18" charset="0"/>
              </a:rPr>
              <a:t>aiming </a:t>
            </a:r>
            <a:r>
              <a:rPr lang="en-US" sz="3600" dirty="0">
                <a:solidFill>
                  <a:schemeClr val="bg1"/>
                </a:solidFill>
                <a:latin typeface="Times New Roman" panose="02020603050405020304" pitchFamily="18" charset="0"/>
                <a:cs typeface="Times New Roman" panose="02020603050405020304" pitchFamily="18" charset="0"/>
              </a:rPr>
              <a:t>to achieve ‘near zero’ deaths by June </a:t>
            </a:r>
            <a:r>
              <a:rPr lang="en-US" sz="3600" dirty="0" smtClean="0">
                <a:solidFill>
                  <a:schemeClr val="bg1"/>
                </a:solidFill>
                <a:latin typeface="Times New Roman" panose="02020603050405020304" pitchFamily="18" charset="0"/>
                <a:cs typeface="Times New Roman" panose="02020603050405020304" pitchFamily="18" charset="0"/>
              </a:rPr>
              <a:t>2020. Between </a:t>
            </a:r>
            <a:r>
              <a:rPr lang="en-US" sz="3600" dirty="0">
                <a:solidFill>
                  <a:schemeClr val="bg1"/>
                </a:solidFill>
                <a:latin typeface="Times New Roman" panose="02020603050405020304" pitchFamily="18" charset="0"/>
                <a:cs typeface="Times New Roman" panose="02020603050405020304" pitchFamily="18" charset="0"/>
              </a:rPr>
              <a:t>2017 and 2019, to help strengthen severe malaria management, the US </a:t>
            </a:r>
            <a:r>
              <a:rPr lang="en-GB" sz="3600" dirty="0">
                <a:solidFill>
                  <a:schemeClr val="bg1"/>
                </a:solidFill>
                <a:latin typeface="Times New Roman" panose="02020603050405020304" pitchFamily="18" charset="0"/>
                <a:cs typeface="Times New Roman" panose="02020603050405020304" pitchFamily="18" charset="0"/>
              </a:rPr>
              <a:t>President’s Malaria Initiative</a:t>
            </a:r>
            <a:r>
              <a:rPr lang="en-US" sz="3600" dirty="0">
                <a:solidFill>
                  <a:schemeClr val="bg1"/>
                </a:solidFill>
                <a:latin typeface="Times New Roman" panose="02020603050405020304" pitchFamily="18" charset="0"/>
                <a:cs typeface="Times New Roman" panose="02020603050405020304" pitchFamily="18" charset="0"/>
              </a:rPr>
              <a:t> supported Malaria Action Program for </a:t>
            </a:r>
            <a:r>
              <a:rPr lang="en-US" sz="3600" dirty="0" smtClean="0">
                <a:solidFill>
                  <a:schemeClr val="bg1"/>
                </a:solidFill>
                <a:latin typeface="Times New Roman" panose="02020603050405020304" pitchFamily="18" charset="0"/>
                <a:cs typeface="Times New Roman" panose="02020603050405020304" pitchFamily="18" charset="0"/>
              </a:rPr>
              <a:t>Districts </a:t>
            </a:r>
            <a:r>
              <a:rPr lang="en-US" sz="3600" dirty="0">
                <a:solidFill>
                  <a:schemeClr val="bg1"/>
                </a:solidFill>
                <a:latin typeface="Times New Roman" panose="02020603050405020304" pitchFamily="18" charset="0"/>
                <a:cs typeface="Times New Roman" panose="02020603050405020304" pitchFamily="18" charset="0"/>
              </a:rPr>
              <a:t>to conduct a criteria-based review—based on MoH malaria guidelines in hospitals and health </a:t>
            </a:r>
            <a:r>
              <a:rPr lang="en-US" sz="3600" dirty="0" err="1" smtClean="0">
                <a:solidFill>
                  <a:schemeClr val="bg1"/>
                </a:solidFill>
                <a:latin typeface="Times New Roman" panose="02020603050405020304" pitchFamily="18" charset="0"/>
                <a:cs typeface="Times New Roman" panose="02020603050405020304" pitchFamily="18" charset="0"/>
              </a:rPr>
              <a:t>centres</a:t>
            </a:r>
            <a:r>
              <a:rPr lang="en-US" sz="3600" dirty="0" smtClean="0">
                <a:solidFill>
                  <a:schemeClr val="bg1"/>
                </a:solidFill>
                <a:latin typeface="Times New Roman" panose="02020603050405020304" pitchFamily="18" charset="0"/>
                <a:cs typeface="Times New Roman" panose="02020603050405020304" pitchFamily="18" charset="0"/>
              </a:rPr>
              <a:t>, </a:t>
            </a:r>
            <a:r>
              <a:rPr lang="en-US" sz="3600" dirty="0">
                <a:solidFill>
                  <a:schemeClr val="bg1"/>
                </a:solidFill>
                <a:latin typeface="Times New Roman" panose="02020603050405020304" pitchFamily="18" charset="0"/>
                <a:cs typeface="Times New Roman" panose="02020603050405020304" pitchFamily="18" charset="0"/>
              </a:rPr>
              <a:t>seeking to identify factors associated with malaria </a:t>
            </a:r>
            <a:r>
              <a:rPr lang="en-US" sz="3600" dirty="0" smtClean="0">
                <a:solidFill>
                  <a:schemeClr val="bg1"/>
                </a:solidFill>
                <a:latin typeface="Times New Roman" panose="02020603050405020304" pitchFamily="18" charset="0"/>
                <a:cs typeface="Times New Roman" panose="02020603050405020304" pitchFamily="18" charset="0"/>
              </a:rPr>
              <a:t>deaths in health facilities.</a:t>
            </a:r>
            <a:endParaRPr lang="en-GB" sz="3600" b="1" dirty="0">
              <a:solidFill>
                <a:schemeClr val="bg1"/>
              </a:solidFill>
              <a:latin typeface="Times New Roman" panose="02020603050405020304" pitchFamily="18" charset="0"/>
              <a:cs typeface="Times New Roman" panose="02020603050405020304" pitchFamily="18" charset="0"/>
            </a:endParaRPr>
          </a:p>
          <a:p>
            <a:pPr marL="0" indent="0" eaLnBrk="1" hangingPunct="1">
              <a:spcBef>
                <a:spcPts val="0"/>
              </a:spcBef>
              <a:spcAft>
                <a:spcPts val="600"/>
              </a:spcAft>
              <a:buNone/>
              <a:defRPr/>
            </a:pPr>
            <a:endParaRPr lang="en-GB" altLang="en-US" sz="3600" dirty="0" smtClean="0">
              <a:solidFill>
                <a:schemeClr val="bg1"/>
              </a:solidFill>
              <a:latin typeface="Times New Roman" panose="02020603050405020304" pitchFamily="18" charset="0"/>
              <a:cs typeface="Times New Roman" panose="02020603050405020304" pitchFamily="18" charset="0"/>
            </a:endParaRPr>
          </a:p>
        </p:txBody>
      </p:sp>
      <p:sp>
        <p:nvSpPr>
          <p:cNvPr id="46" name="AutoShape 90"/>
          <p:cNvSpPr>
            <a:spLocks noChangeArrowheads="1"/>
          </p:cNvSpPr>
          <p:nvPr/>
        </p:nvSpPr>
        <p:spPr bwMode="auto">
          <a:xfrm>
            <a:off x="14928704" y="6091919"/>
            <a:ext cx="13145614" cy="3535368"/>
          </a:xfrm>
          <a:prstGeom prst="roundRect">
            <a:avLst>
              <a:gd name="adj" fmla="val 0"/>
            </a:avLst>
          </a:prstGeom>
          <a:solidFill>
            <a:schemeClr val="tx2"/>
          </a:solidFill>
          <a:ln w="25400" cap="rnd">
            <a:noFill/>
          </a:ln>
        </p:spPr>
        <p:txBody>
          <a:bodyPr lIns="324000" tIns="180000" rIns="324000" bIns="324000"/>
          <a:lstStyle>
            <a:lvl1pPr marL="446088" indent="-446088"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marL="0" indent="0" eaLnBrk="1" hangingPunct="1">
              <a:spcBef>
                <a:spcPts val="1200"/>
              </a:spcBef>
              <a:buNone/>
              <a:defRPr/>
            </a:pPr>
            <a:endParaRPr lang="en-GB" altLang="en-US" sz="4100" dirty="0" smtClean="0">
              <a:solidFill>
                <a:srgbClr val="000000"/>
              </a:solidFill>
              <a:latin typeface="Calibri" pitchFamily="34" charset="0"/>
              <a:cs typeface="Times New Roman" pitchFamily="18" charset="0"/>
            </a:endParaRPr>
          </a:p>
        </p:txBody>
      </p:sp>
      <p:sp>
        <p:nvSpPr>
          <p:cNvPr id="49" name="AutoShape 90"/>
          <p:cNvSpPr>
            <a:spLocks noChangeArrowheads="1"/>
          </p:cNvSpPr>
          <p:nvPr/>
        </p:nvSpPr>
        <p:spPr bwMode="auto">
          <a:xfrm>
            <a:off x="428730" y="20315976"/>
            <a:ext cx="13537504" cy="7215940"/>
          </a:xfrm>
          <a:prstGeom prst="roundRect">
            <a:avLst>
              <a:gd name="adj" fmla="val 0"/>
            </a:avLst>
          </a:prstGeom>
          <a:solidFill>
            <a:srgbClr val="F2F2F2"/>
          </a:solidFill>
          <a:ln w="25400" cap="rnd">
            <a:noFill/>
          </a:ln>
        </p:spPr>
        <p:txBody>
          <a:bodyPr lIns="324000" tIns="180000" rIns="324000" bIns="324000"/>
          <a:lstStyle>
            <a:lvl1pPr marL="446088" indent="-446088"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r>
              <a:rPr lang="en-US" sz="3600" dirty="0" smtClean="0">
                <a:solidFill>
                  <a:schemeClr val="bg1"/>
                </a:solidFill>
                <a:latin typeface="Gill Sans MT" panose="020B0502020104020203" pitchFamily="34" charset="0"/>
              </a:rPr>
              <a:t>Purposive sample of two Regional Referral Hospitals (RRH) and one Health Centre (HC) that reported highest deaths in the national Health Management Information System. </a:t>
            </a:r>
          </a:p>
          <a:p>
            <a:r>
              <a:rPr lang="en-US" sz="3600" dirty="0" smtClean="0">
                <a:solidFill>
                  <a:schemeClr val="bg1"/>
                </a:solidFill>
                <a:latin typeface="Gill Sans MT" panose="020B0502020104020203" pitchFamily="34" charset="0"/>
              </a:rPr>
              <a:t>Validated data quality: compared numbers in reports to in registers</a:t>
            </a:r>
          </a:p>
          <a:p>
            <a:r>
              <a:rPr lang="en-US" sz="3600" dirty="0" smtClean="0">
                <a:solidFill>
                  <a:schemeClr val="bg1"/>
                </a:solidFill>
                <a:latin typeface="Gill Sans MT" panose="020B0502020104020203" pitchFamily="34" charset="0"/>
              </a:rPr>
              <a:t> A retrospective criteria-based review of health facility systems </a:t>
            </a:r>
            <a:r>
              <a:rPr lang="en-US" sz="3600" dirty="0">
                <a:solidFill>
                  <a:schemeClr val="bg1"/>
                </a:solidFill>
                <a:latin typeface="Gill Sans MT" panose="020B0502020104020203" pitchFamily="34" charset="0"/>
              </a:rPr>
              <a:t>and </a:t>
            </a:r>
            <a:r>
              <a:rPr lang="en-US" sz="3600" dirty="0" smtClean="0">
                <a:solidFill>
                  <a:schemeClr val="bg1"/>
                </a:solidFill>
                <a:latin typeface="Gill Sans MT" panose="020B0502020104020203" pitchFamily="34" charset="0"/>
              </a:rPr>
              <a:t>case management practices,: clinical notes, treatment &amp; supportive care as recorded in medical records, i.e. In-patient Admission Forms, In-patient Registers &amp; Laboratory Report Forms.</a:t>
            </a:r>
          </a:p>
          <a:p>
            <a:r>
              <a:rPr lang="en-US" sz="3600" dirty="0" smtClean="0">
                <a:solidFill>
                  <a:schemeClr val="bg1"/>
                </a:solidFill>
                <a:latin typeface="Gill Sans MT" panose="020B0502020104020203" pitchFamily="34" charset="0"/>
              </a:rPr>
              <a:t>Qualitative assessment of case management practices using Mortality Audit Form adapted from WHO Line Listing and National Vector Borne Disease Programme of India Forms.</a:t>
            </a:r>
          </a:p>
          <a:p>
            <a:endParaRPr lang="en-US" sz="3600" dirty="0">
              <a:solidFill>
                <a:schemeClr val="bg1"/>
              </a:solidFill>
              <a:latin typeface="Gill Sans MT" panose="020B0502020104020203" pitchFamily="34" charset="0"/>
            </a:endParaRPr>
          </a:p>
        </p:txBody>
      </p:sp>
      <p:sp>
        <p:nvSpPr>
          <p:cNvPr id="58" name="TextBox 84"/>
          <p:cNvSpPr txBox="1">
            <a:spLocks noChangeArrowheads="1"/>
          </p:cNvSpPr>
          <p:nvPr/>
        </p:nvSpPr>
        <p:spPr bwMode="auto">
          <a:xfrm>
            <a:off x="14200299" y="6342191"/>
            <a:ext cx="14374225" cy="4585871"/>
          </a:xfrm>
          <a:prstGeom prst="rect">
            <a:avLst/>
          </a:prstGeom>
          <a:solidFill>
            <a:srgbClr val="F2F2F2"/>
          </a:solidFill>
          <a:ln w="9525">
            <a:noFill/>
            <a:miter lim="800000"/>
            <a:headEnd/>
            <a:tailEnd/>
          </a:ln>
          <a:extLst/>
        </p:spPr>
        <p:txBody>
          <a:bodyPr wrap="square" lIns="324000" rIns="324000">
            <a:spAutoFit/>
          </a:bodyPr>
          <a:lstStyle>
            <a:lvl1pPr marL="446088" indent="-446088"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a:buFont typeface="Arial" panose="020B0604020202020204" pitchFamily="34" charset="0"/>
              <a:buChar char="•"/>
            </a:pPr>
            <a:r>
              <a:rPr lang="en-US" sz="3600" dirty="0" smtClean="0">
                <a:solidFill>
                  <a:schemeClr val="bg1"/>
                </a:solidFill>
                <a:latin typeface="Gill Sans MT" panose="020B0502020104020203" pitchFamily="34" charset="0"/>
              </a:rPr>
              <a:t>Overall, data quality was poor – 62% accuracy of in-patient and out-patient registers and 30% accuracy of the HMIS report</a:t>
            </a:r>
          </a:p>
          <a:p>
            <a:pPr lvl="1">
              <a:buFont typeface="Arial" panose="020B0604020202020204" pitchFamily="34" charset="0"/>
              <a:buChar char="•"/>
            </a:pPr>
            <a:r>
              <a:rPr lang="en-US" sz="2800" dirty="0" smtClean="0">
                <a:solidFill>
                  <a:schemeClr val="bg1"/>
                </a:solidFill>
                <a:latin typeface="Gill Sans MT" panose="020B0502020104020203" pitchFamily="34" charset="0"/>
              </a:rPr>
              <a:t>56 deaths with diagnosis of malaria were identified from in-patient registers instead of the reported 43, reflecting poor data quality with 23% under reporting of deaths</a:t>
            </a:r>
          </a:p>
          <a:p>
            <a:pPr>
              <a:buFont typeface="Arial" panose="020B0604020202020204" pitchFamily="34" charset="0"/>
              <a:buChar char="•"/>
            </a:pPr>
            <a:r>
              <a:rPr lang="en-US" sz="3600" dirty="0">
                <a:solidFill>
                  <a:schemeClr val="bg1"/>
                </a:solidFill>
                <a:latin typeface="Gill Sans MT" panose="020B0502020104020203" pitchFamily="34" charset="0"/>
              </a:rPr>
              <a:t>Overall, patients knowledge of diagnosis, treatment and when to return was 64%, while 94</a:t>
            </a:r>
            <a:r>
              <a:rPr lang="en-US" sz="3600" dirty="0" smtClean="0">
                <a:solidFill>
                  <a:schemeClr val="bg1"/>
                </a:solidFill>
                <a:latin typeface="Gill Sans MT" panose="020B0502020104020203" pitchFamily="34" charset="0"/>
              </a:rPr>
              <a:t>.% </a:t>
            </a:r>
            <a:r>
              <a:rPr lang="en-US" sz="3600" dirty="0">
                <a:solidFill>
                  <a:schemeClr val="bg1"/>
                </a:solidFill>
                <a:latin typeface="Gill Sans MT" panose="020B0502020104020203" pitchFamily="34" charset="0"/>
              </a:rPr>
              <a:t>patient were satisfied with services</a:t>
            </a:r>
          </a:p>
          <a:p>
            <a:pPr>
              <a:buFont typeface="Arial" panose="020B0604020202020204" pitchFamily="34" charset="0"/>
              <a:buChar char="•"/>
            </a:pPr>
            <a:r>
              <a:rPr lang="en-US" sz="3600" dirty="0" smtClean="0">
                <a:solidFill>
                  <a:schemeClr val="bg1"/>
                </a:solidFill>
                <a:latin typeface="Gill Sans MT" panose="020B0502020104020203" pitchFamily="34" charset="0"/>
              </a:rPr>
              <a:t>Only 34 deaths (61%) had laboratory test result for malaria; of which 26 (76%) were positive result confirming malaria</a:t>
            </a:r>
          </a:p>
        </p:txBody>
      </p:sp>
      <p:sp>
        <p:nvSpPr>
          <p:cNvPr id="59" name="Rectangle 58"/>
          <p:cNvSpPr/>
          <p:nvPr/>
        </p:nvSpPr>
        <p:spPr bwMode="auto">
          <a:xfrm>
            <a:off x="39622459" y="27859683"/>
            <a:ext cx="2537574" cy="1720318"/>
          </a:xfrm>
          <a:prstGeom prst="rect">
            <a:avLst/>
          </a:prstGeom>
          <a:no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497263" rtl="0" eaLnBrk="1" fontAlgn="base" latinLnBrk="0" hangingPunct="1">
              <a:lnSpc>
                <a:spcPct val="100000"/>
              </a:lnSpc>
              <a:spcBef>
                <a:spcPct val="0"/>
              </a:spcBef>
              <a:spcAft>
                <a:spcPct val="0"/>
              </a:spcAft>
              <a:buClrTx/>
              <a:buSzTx/>
              <a:buFontTx/>
              <a:buNone/>
              <a:tabLst/>
            </a:pPr>
            <a:endParaRPr kumimoji="0" lang="en-GB" sz="6900" b="0" i="0" u="none" strike="noStrike" cap="none" normalizeH="0" baseline="0" smtClean="0">
              <a:ln>
                <a:noFill/>
              </a:ln>
              <a:solidFill>
                <a:schemeClr val="tx1"/>
              </a:solidFill>
              <a:effectLst/>
              <a:latin typeface="Arial" charset="0"/>
            </a:endParaRPr>
          </a:p>
        </p:txBody>
      </p:sp>
      <p:sp>
        <p:nvSpPr>
          <p:cNvPr id="60" name="Rectangle 59"/>
          <p:cNvSpPr/>
          <p:nvPr/>
        </p:nvSpPr>
        <p:spPr bwMode="auto">
          <a:xfrm>
            <a:off x="36313306" y="27862253"/>
            <a:ext cx="2537574" cy="1767174"/>
          </a:xfrm>
          <a:prstGeom prst="rect">
            <a:avLst/>
          </a:prstGeom>
          <a:no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3497263" rtl="0" eaLnBrk="1" fontAlgn="base" latinLnBrk="0" hangingPunct="1">
              <a:lnSpc>
                <a:spcPct val="100000"/>
              </a:lnSpc>
              <a:spcBef>
                <a:spcPct val="0"/>
              </a:spcBef>
              <a:spcAft>
                <a:spcPct val="0"/>
              </a:spcAft>
              <a:buClrTx/>
              <a:buSzTx/>
              <a:buFontTx/>
              <a:buNone/>
              <a:tabLst/>
            </a:pPr>
            <a:endParaRPr kumimoji="0" lang="en-GB" sz="6900" b="0" i="0" u="none" strike="noStrike" cap="none" normalizeH="0" baseline="0" smtClean="0">
              <a:ln>
                <a:noFill/>
              </a:ln>
              <a:solidFill>
                <a:schemeClr val="tx1"/>
              </a:solidFill>
              <a:effectLst/>
              <a:latin typeface="Arial" charset="0"/>
            </a:endParaRPr>
          </a:p>
        </p:txBody>
      </p:sp>
      <p:cxnSp>
        <p:nvCxnSpPr>
          <p:cNvPr id="34" name="Straight Connector 33"/>
          <p:cNvCxnSpPr/>
          <p:nvPr/>
        </p:nvCxnSpPr>
        <p:spPr bwMode="auto">
          <a:xfrm>
            <a:off x="815069" y="10666027"/>
            <a:ext cx="12601400" cy="0"/>
          </a:xfrm>
          <a:prstGeom prst="line">
            <a:avLst/>
          </a:prstGeom>
          <a:solidFill>
            <a:schemeClr val="accent1"/>
          </a:solidFill>
          <a:ln w="76200" cap="flat" cmpd="sng" algn="ctr">
            <a:solidFill>
              <a:schemeClr val="accent5"/>
            </a:solidFill>
            <a:prstDash val="solid"/>
            <a:round/>
            <a:headEnd type="none" w="med" len="med"/>
            <a:tailEnd type="none" w="med" len="med"/>
          </a:ln>
          <a:effectLst/>
        </p:spPr>
      </p:cxnSp>
      <p:cxnSp>
        <p:nvCxnSpPr>
          <p:cNvPr id="37" name="Straight Connector 36"/>
          <p:cNvCxnSpPr/>
          <p:nvPr/>
        </p:nvCxnSpPr>
        <p:spPr bwMode="auto">
          <a:xfrm>
            <a:off x="637116" y="20063461"/>
            <a:ext cx="12601400" cy="0"/>
          </a:xfrm>
          <a:prstGeom prst="line">
            <a:avLst/>
          </a:prstGeom>
          <a:solidFill>
            <a:schemeClr val="accent1"/>
          </a:solidFill>
          <a:ln w="76200" cap="flat" cmpd="sng" algn="ctr">
            <a:solidFill>
              <a:schemeClr val="accent5"/>
            </a:solidFill>
            <a:prstDash val="solid"/>
            <a:round/>
            <a:headEnd type="none" w="med" len="med"/>
            <a:tailEnd type="none" w="med" len="med"/>
          </a:ln>
          <a:effectLst/>
        </p:spPr>
      </p:cxnSp>
      <p:sp>
        <p:nvSpPr>
          <p:cNvPr id="39" name="TextBox 38"/>
          <p:cNvSpPr txBox="1"/>
          <p:nvPr/>
        </p:nvSpPr>
        <p:spPr>
          <a:xfrm>
            <a:off x="14930486" y="5224996"/>
            <a:ext cx="13393582" cy="1039650"/>
          </a:xfrm>
          <a:prstGeom prst="rect">
            <a:avLst/>
          </a:prstGeom>
          <a:solidFill>
            <a:srgbClr val="F2F2F2"/>
          </a:solidFill>
        </p:spPr>
        <p:txBody>
          <a:bodyPr wrap="square" rtlCol="0">
            <a:noAutofit/>
          </a:bodyPr>
          <a:lstStyle/>
          <a:p>
            <a:pPr marL="360000" lvl="1"/>
            <a:r>
              <a:rPr lang="en-GB" sz="5000" b="1" dirty="0" smtClean="0">
                <a:solidFill>
                  <a:schemeClr val="accent5"/>
                </a:solidFill>
                <a:latin typeface="Arial Black" panose="020B0A04020102020204" pitchFamily="34" charset="0"/>
                <a:cs typeface="Calibri" panose="020F0502020204030204" pitchFamily="34" charset="0"/>
              </a:rPr>
              <a:t>Results</a:t>
            </a:r>
            <a:endParaRPr lang="en-GB" sz="5000" b="1" dirty="0">
              <a:solidFill>
                <a:schemeClr val="accent5"/>
              </a:solidFill>
              <a:latin typeface="Arial Black" panose="020B0A04020102020204" pitchFamily="34" charset="0"/>
              <a:cs typeface="Calibri" panose="020F0502020204030204" pitchFamily="34" charset="0"/>
            </a:endParaRPr>
          </a:p>
        </p:txBody>
      </p:sp>
      <p:cxnSp>
        <p:nvCxnSpPr>
          <p:cNvPr id="40" name="Straight Connector 39"/>
          <p:cNvCxnSpPr/>
          <p:nvPr/>
        </p:nvCxnSpPr>
        <p:spPr bwMode="auto">
          <a:xfrm>
            <a:off x="15132821" y="6086067"/>
            <a:ext cx="12941496" cy="0"/>
          </a:xfrm>
          <a:prstGeom prst="line">
            <a:avLst/>
          </a:prstGeom>
          <a:solidFill>
            <a:schemeClr val="accent1"/>
          </a:solidFill>
          <a:ln w="76200" cap="flat" cmpd="sng" algn="ctr">
            <a:solidFill>
              <a:schemeClr val="accent5"/>
            </a:solidFill>
            <a:prstDash val="solid"/>
            <a:round/>
            <a:headEnd type="none" w="med" len="med"/>
            <a:tailEnd type="none" w="med" len="med"/>
          </a:ln>
          <a:effectLst/>
        </p:spPr>
      </p:cxnSp>
      <p:sp>
        <p:nvSpPr>
          <p:cNvPr id="41" name="TextBox 40"/>
          <p:cNvSpPr txBox="1"/>
          <p:nvPr/>
        </p:nvSpPr>
        <p:spPr>
          <a:xfrm>
            <a:off x="28324067" y="22888687"/>
            <a:ext cx="14484458" cy="861774"/>
          </a:xfrm>
          <a:prstGeom prst="rect">
            <a:avLst/>
          </a:prstGeom>
          <a:solidFill>
            <a:srgbClr val="F2F2F2"/>
          </a:solidFill>
        </p:spPr>
        <p:txBody>
          <a:bodyPr wrap="square" rtlCol="0">
            <a:spAutoFit/>
          </a:bodyPr>
          <a:lstStyle/>
          <a:p>
            <a:pPr marL="360000" lvl="1"/>
            <a:r>
              <a:rPr lang="en-GB" sz="5000" b="1" dirty="0" smtClean="0">
                <a:solidFill>
                  <a:schemeClr val="accent5"/>
                </a:solidFill>
                <a:latin typeface="Calibri" panose="020F0502020204030204" pitchFamily="34" charset="0"/>
                <a:cs typeface="Calibri" panose="020F0502020204030204" pitchFamily="34" charset="0"/>
              </a:rPr>
              <a:t>Conclusion</a:t>
            </a:r>
            <a:endParaRPr lang="en-GB" sz="5000" b="1" dirty="0">
              <a:solidFill>
                <a:schemeClr val="accent5"/>
              </a:solidFill>
              <a:latin typeface="Calibri" panose="020F0502020204030204" pitchFamily="34" charset="0"/>
              <a:cs typeface="Calibri" panose="020F0502020204030204" pitchFamily="34" charset="0"/>
            </a:endParaRPr>
          </a:p>
        </p:txBody>
      </p:sp>
      <p:cxnSp>
        <p:nvCxnSpPr>
          <p:cNvPr id="42" name="Straight Connector 41"/>
          <p:cNvCxnSpPr/>
          <p:nvPr/>
        </p:nvCxnSpPr>
        <p:spPr bwMode="auto">
          <a:xfrm>
            <a:off x="28363484" y="23590704"/>
            <a:ext cx="14445042" cy="0"/>
          </a:xfrm>
          <a:prstGeom prst="line">
            <a:avLst/>
          </a:prstGeom>
          <a:solidFill>
            <a:schemeClr val="accent1"/>
          </a:solidFill>
          <a:ln w="76200" cap="flat" cmpd="sng" algn="ctr">
            <a:solidFill>
              <a:schemeClr val="accent5"/>
            </a:solidFill>
            <a:prstDash val="solid"/>
            <a:round/>
            <a:headEnd type="none" w="med" len="med"/>
            <a:tailEnd type="none" w="med" len="med"/>
          </a:ln>
          <a:effectLst/>
        </p:spPr>
      </p:cxnSp>
      <p:sp>
        <p:nvSpPr>
          <p:cNvPr id="35" name="AutoShape 90"/>
          <p:cNvSpPr>
            <a:spLocks noChangeArrowheads="1"/>
          </p:cNvSpPr>
          <p:nvPr/>
        </p:nvSpPr>
        <p:spPr bwMode="auto">
          <a:xfrm>
            <a:off x="701900" y="6066979"/>
            <a:ext cx="13501285" cy="2983615"/>
          </a:xfrm>
          <a:prstGeom prst="roundRect">
            <a:avLst>
              <a:gd name="adj" fmla="val 0"/>
            </a:avLst>
          </a:prstGeom>
          <a:solidFill>
            <a:schemeClr val="tx2"/>
          </a:solidFill>
          <a:ln w="25400" cap="rnd">
            <a:noFill/>
          </a:ln>
        </p:spPr>
        <p:txBody>
          <a:bodyPr lIns="324000" tIns="360000" rIns="324000" bIns="324000">
            <a:spAutoFit/>
          </a:bodyPr>
          <a:lstStyle>
            <a:lvl1pPr marL="446088" indent="-446088" eaLnBrk="0" hangingPunct="0">
              <a:spcBef>
                <a:spcPct val="20000"/>
              </a:spcBef>
              <a:buChar char="•"/>
              <a:defRPr sz="14600">
                <a:solidFill>
                  <a:schemeClr val="tx1"/>
                </a:solidFill>
                <a:latin typeface="Arial" pitchFamily="34" charset="0"/>
                <a:ea typeface="ＭＳ Ｐゴシック" pitchFamily="34" charset="-128"/>
              </a:defRPr>
            </a:lvl1pPr>
            <a:lvl2pPr marL="742950" indent="-285750" eaLnBrk="0" hangingPunct="0">
              <a:spcBef>
                <a:spcPct val="20000"/>
              </a:spcBef>
              <a:buChar char="–"/>
              <a:defRPr sz="12800">
                <a:solidFill>
                  <a:schemeClr val="tx1"/>
                </a:solidFill>
                <a:latin typeface="Arial" pitchFamily="34" charset="0"/>
                <a:ea typeface="ＭＳ Ｐゴシック" pitchFamily="34" charset="-128"/>
              </a:defRPr>
            </a:lvl2pPr>
            <a:lvl3pPr marL="1143000" indent="-228600" eaLnBrk="0" hangingPunct="0">
              <a:spcBef>
                <a:spcPct val="20000"/>
              </a:spcBef>
              <a:buChar char="•"/>
              <a:defRPr sz="11000">
                <a:solidFill>
                  <a:schemeClr val="tx1"/>
                </a:solidFill>
                <a:latin typeface="Arial" pitchFamily="34" charset="0"/>
                <a:ea typeface="ＭＳ Ｐゴシック" pitchFamily="34" charset="-128"/>
              </a:defRPr>
            </a:lvl3pPr>
            <a:lvl4pPr marL="1600200" indent="-228600" eaLnBrk="0" hangingPunct="0">
              <a:spcBef>
                <a:spcPct val="20000"/>
              </a:spcBef>
              <a:buChar char="–"/>
              <a:defRPr sz="9200">
                <a:solidFill>
                  <a:schemeClr val="tx1"/>
                </a:solidFill>
                <a:latin typeface="Arial" pitchFamily="34" charset="0"/>
                <a:ea typeface="ＭＳ Ｐゴシック" pitchFamily="34" charset="-128"/>
              </a:defRPr>
            </a:lvl4pPr>
            <a:lvl5pPr marL="2057400" indent="-228600" eaLnBrk="0" hangingPunct="0">
              <a:spcBef>
                <a:spcPct val="20000"/>
              </a:spcBef>
              <a:buChar char="»"/>
              <a:defRPr sz="92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buChar char="»"/>
              <a:defRPr sz="9200">
                <a:solidFill>
                  <a:schemeClr val="tx1"/>
                </a:solidFill>
                <a:latin typeface="Arial" pitchFamily="34" charset="0"/>
                <a:ea typeface="ＭＳ Ｐゴシック" pitchFamily="34" charset="-128"/>
              </a:defRPr>
            </a:lvl9pPr>
          </a:lstStyle>
          <a:p>
            <a:pPr eaLnBrk="1" hangingPunct="1">
              <a:spcBef>
                <a:spcPts val="600"/>
              </a:spcBef>
              <a:defRPr/>
            </a:pPr>
            <a:r>
              <a:rPr lang="en-GB" altLang="en-US" sz="3600" dirty="0" smtClean="0">
                <a:solidFill>
                  <a:schemeClr val="bg1"/>
                </a:solidFill>
                <a:latin typeface="Times New Roman" panose="02020603050405020304" pitchFamily="18" charset="0"/>
                <a:cs typeface="Times New Roman" panose="02020603050405020304" pitchFamily="18" charset="0"/>
              </a:rPr>
              <a:t>Mortality could be associated with weak systems for quality management of severe malaria patients.</a:t>
            </a:r>
          </a:p>
          <a:p>
            <a:pPr eaLnBrk="1" hangingPunct="1">
              <a:spcBef>
                <a:spcPts val="600"/>
              </a:spcBef>
              <a:defRPr/>
            </a:pPr>
            <a:r>
              <a:rPr lang="en-GB" altLang="en-US" sz="3600" dirty="0" smtClean="0">
                <a:solidFill>
                  <a:schemeClr val="bg1"/>
                </a:solidFill>
                <a:latin typeface="Times New Roman" panose="02020603050405020304" pitchFamily="18" charset="0"/>
                <a:cs typeface="Times New Roman" panose="02020603050405020304" pitchFamily="18" charset="0"/>
              </a:rPr>
              <a:t>Cause s could not be identified; thus effective treatment may have not been provided. </a:t>
            </a:r>
          </a:p>
        </p:txBody>
      </p:sp>
      <p:sp>
        <p:nvSpPr>
          <p:cNvPr id="43" name="TextBox 42"/>
          <p:cNvSpPr txBox="1"/>
          <p:nvPr/>
        </p:nvSpPr>
        <p:spPr>
          <a:xfrm>
            <a:off x="665959" y="5058867"/>
            <a:ext cx="8576925" cy="861774"/>
          </a:xfrm>
          <a:prstGeom prst="rect">
            <a:avLst/>
          </a:prstGeom>
          <a:solidFill>
            <a:srgbClr val="F2F2F2"/>
          </a:solidFill>
        </p:spPr>
        <p:txBody>
          <a:bodyPr wrap="square" rtlCol="0">
            <a:noAutofit/>
          </a:bodyPr>
          <a:lstStyle>
            <a:defPPr>
              <a:defRPr lang="sv-SE"/>
            </a:defPPr>
            <a:lvl2pPr marL="360000" lvl="1">
              <a:defRPr sz="5000" b="1">
                <a:solidFill>
                  <a:schemeClr val="accent5"/>
                </a:solidFill>
                <a:latin typeface="Arial Black" panose="020B0A04020102020204" pitchFamily="34" charset="0"/>
                <a:cs typeface="Calibri" panose="020F0502020204030204" pitchFamily="34" charset="0"/>
              </a:defRPr>
            </a:lvl2pPr>
          </a:lstStyle>
          <a:p>
            <a:pPr lvl="1"/>
            <a:r>
              <a:rPr lang="en-GB" dirty="0"/>
              <a:t>KEY MESSAGES</a:t>
            </a:r>
          </a:p>
        </p:txBody>
      </p:sp>
      <p:cxnSp>
        <p:nvCxnSpPr>
          <p:cNvPr id="45" name="Straight Connector 44"/>
          <p:cNvCxnSpPr/>
          <p:nvPr/>
        </p:nvCxnSpPr>
        <p:spPr bwMode="auto">
          <a:xfrm>
            <a:off x="1090505" y="6064180"/>
            <a:ext cx="12541222" cy="0"/>
          </a:xfrm>
          <a:prstGeom prst="line">
            <a:avLst/>
          </a:prstGeom>
          <a:solidFill>
            <a:schemeClr val="accent1"/>
          </a:solidFill>
          <a:ln w="76200" cap="flat" cmpd="sng" algn="ctr">
            <a:solidFill>
              <a:schemeClr val="accent1"/>
            </a:solidFill>
            <a:prstDash val="solid"/>
            <a:round/>
            <a:headEnd type="none" w="med" len="med"/>
            <a:tailEnd type="none" w="med" len="med"/>
          </a:ln>
          <a:effectLst/>
        </p:spPr>
      </p:cxnSp>
      <p:sp>
        <p:nvSpPr>
          <p:cNvPr id="38" name="AutoShape 90"/>
          <p:cNvSpPr>
            <a:spLocks noChangeArrowheads="1"/>
          </p:cNvSpPr>
          <p:nvPr/>
        </p:nvSpPr>
        <p:spPr bwMode="auto">
          <a:xfrm>
            <a:off x="29044462" y="6484605"/>
            <a:ext cx="12875149" cy="852289"/>
          </a:xfrm>
          <a:prstGeom prst="roundRect">
            <a:avLst>
              <a:gd name="adj" fmla="val 0"/>
            </a:avLst>
          </a:prstGeom>
          <a:noFill/>
          <a:ln w="38100" cmpd="sng">
            <a:noFill/>
            <a:round/>
            <a:headEnd/>
            <a:tailEnd/>
          </a:ln>
        </p:spPr>
        <p:txBody>
          <a:bodyPr spcCol="360000"/>
          <a:lstStyle/>
          <a:p>
            <a:pPr marL="985838" indent="-985838" fontAlgn="auto">
              <a:lnSpc>
                <a:spcPct val="90000"/>
              </a:lnSpc>
              <a:spcBef>
                <a:spcPts val="0"/>
              </a:spcBef>
              <a:spcAft>
                <a:spcPts val="1200"/>
              </a:spcAft>
              <a:defRPr/>
            </a:pPr>
            <a:r>
              <a:rPr lang="en-GB" sz="3400" b="1" kern="0" dirty="0" smtClean="0">
                <a:solidFill>
                  <a:srgbClr val="000000"/>
                </a:solidFill>
                <a:latin typeface="Times New Roman" panose="02020603050405020304" pitchFamily="18" charset="0"/>
                <a:ea typeface="Calibri"/>
                <a:cs typeface="Times New Roman" panose="02020603050405020304" pitchFamily="18" charset="0"/>
              </a:rPr>
              <a:t>Table 3: Completeness of Investigation</a:t>
            </a:r>
            <a:endParaRPr lang="en-GB" sz="3400" b="1" kern="0" dirty="0">
              <a:solidFill>
                <a:srgbClr val="000000"/>
              </a:solidFill>
              <a:latin typeface="Times New Roman" panose="02020603050405020304" pitchFamily="18" charset="0"/>
              <a:ea typeface="Calibri"/>
              <a:cs typeface="Times New Roman" panose="02020603050405020304" pitchFamily="18" charset="0"/>
            </a:endParaRPr>
          </a:p>
        </p:txBody>
      </p:sp>
      <p:pic>
        <p:nvPicPr>
          <p:cNvPr id="48" name="Picture 4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088960" y="-157588"/>
            <a:ext cx="4306887" cy="2822551"/>
          </a:xfrm>
          <a:prstGeom prst="rect">
            <a:avLst/>
          </a:prstGeom>
          <a:ln w="76200">
            <a:solidFill>
              <a:schemeClr val="accent2"/>
            </a:solidFill>
          </a:ln>
        </p:spPr>
      </p:pic>
      <p:sp>
        <p:nvSpPr>
          <p:cNvPr id="54" name="AutoShape 90"/>
          <p:cNvSpPr>
            <a:spLocks noChangeArrowheads="1"/>
          </p:cNvSpPr>
          <p:nvPr/>
        </p:nvSpPr>
        <p:spPr bwMode="auto">
          <a:xfrm>
            <a:off x="14759857" y="11219330"/>
            <a:ext cx="11305256" cy="715691"/>
          </a:xfrm>
          <a:prstGeom prst="roundRect">
            <a:avLst>
              <a:gd name="adj" fmla="val 0"/>
            </a:avLst>
          </a:prstGeom>
          <a:noFill/>
          <a:ln w="38100" cmpd="sng">
            <a:noFill/>
            <a:round/>
            <a:headEnd/>
            <a:tailEnd/>
          </a:ln>
        </p:spPr>
        <p:txBody>
          <a:bodyPr spcCol="360000"/>
          <a:lstStyle/>
          <a:p>
            <a:pPr marL="985838" indent="-985838" fontAlgn="auto">
              <a:lnSpc>
                <a:spcPct val="90000"/>
              </a:lnSpc>
              <a:spcBef>
                <a:spcPts val="0"/>
              </a:spcBef>
              <a:spcAft>
                <a:spcPts val="1200"/>
              </a:spcAft>
              <a:defRPr/>
            </a:pPr>
            <a:r>
              <a:rPr lang="en-GB" sz="3400" b="1" kern="0" dirty="0" smtClean="0">
                <a:solidFill>
                  <a:srgbClr val="000000"/>
                </a:solidFill>
                <a:latin typeface="Times New Roman" panose="02020603050405020304" pitchFamily="18" charset="0"/>
                <a:ea typeface="Calibri"/>
                <a:cs typeface="Times New Roman" panose="02020603050405020304" pitchFamily="18" charset="0"/>
              </a:rPr>
              <a:t>Table 1: Health facility systems assessment</a:t>
            </a:r>
            <a:endParaRPr lang="en-GB" sz="3400" b="1" kern="0" dirty="0">
              <a:solidFill>
                <a:srgbClr val="000000"/>
              </a:solidFill>
              <a:latin typeface="Times New Roman" panose="02020603050405020304" pitchFamily="18" charset="0"/>
              <a:ea typeface="Calibri"/>
              <a:cs typeface="Times New Roman" panose="02020603050405020304" pitchFamily="18" charset="0"/>
            </a:endParaRPr>
          </a:p>
        </p:txBody>
      </p:sp>
      <p:sp>
        <p:nvSpPr>
          <p:cNvPr id="62" name="AutoShape 90"/>
          <p:cNvSpPr>
            <a:spLocks noChangeArrowheads="1"/>
          </p:cNvSpPr>
          <p:nvPr/>
        </p:nvSpPr>
        <p:spPr bwMode="auto">
          <a:xfrm>
            <a:off x="14586417" y="22297808"/>
            <a:ext cx="11305256" cy="715691"/>
          </a:xfrm>
          <a:prstGeom prst="roundRect">
            <a:avLst>
              <a:gd name="adj" fmla="val 0"/>
            </a:avLst>
          </a:prstGeom>
          <a:noFill/>
          <a:ln w="38100" cmpd="sng">
            <a:noFill/>
            <a:round/>
            <a:headEnd/>
            <a:tailEnd/>
          </a:ln>
        </p:spPr>
        <p:txBody>
          <a:bodyPr spcCol="360000"/>
          <a:lstStyle/>
          <a:p>
            <a:pPr marL="985838" indent="-985838" fontAlgn="auto">
              <a:lnSpc>
                <a:spcPct val="90000"/>
              </a:lnSpc>
              <a:spcBef>
                <a:spcPts val="0"/>
              </a:spcBef>
              <a:spcAft>
                <a:spcPts val="1200"/>
              </a:spcAft>
              <a:defRPr/>
            </a:pPr>
            <a:r>
              <a:rPr lang="en-GB" sz="3400" b="1" kern="0" dirty="0" smtClean="0">
                <a:solidFill>
                  <a:srgbClr val="000000"/>
                </a:solidFill>
                <a:latin typeface="Times New Roman" panose="02020603050405020304" pitchFamily="18" charset="0"/>
                <a:ea typeface="Calibri"/>
                <a:cs typeface="Times New Roman" panose="02020603050405020304" pitchFamily="18" charset="0"/>
              </a:rPr>
              <a:t>Table 2: Completeness of reporting </a:t>
            </a:r>
            <a:endParaRPr lang="en-GB" sz="3400" b="1" kern="0" dirty="0">
              <a:solidFill>
                <a:srgbClr val="000000"/>
              </a:solidFill>
              <a:latin typeface="Times New Roman" panose="02020603050405020304" pitchFamily="18" charset="0"/>
              <a:ea typeface="Calibri"/>
              <a:cs typeface="Times New Roman" panose="020206030504050203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1150367430"/>
              </p:ext>
            </p:extLst>
          </p:nvPr>
        </p:nvGraphicFramePr>
        <p:xfrm>
          <a:off x="14458907" y="11932833"/>
          <a:ext cx="13533396" cy="10044933"/>
        </p:xfrm>
        <a:graphic>
          <a:graphicData uri="http://schemas.openxmlformats.org/drawingml/2006/table">
            <a:tbl>
              <a:tblPr>
                <a:tableStyleId>{5C22544A-7EE6-4342-B048-85BDC9FD1C3A}</a:tableStyleId>
              </a:tblPr>
              <a:tblGrid>
                <a:gridCol w="6945355">
                  <a:extLst>
                    <a:ext uri="{9D8B030D-6E8A-4147-A177-3AD203B41FA5}">
                      <a16:colId xmlns:a16="http://schemas.microsoft.com/office/drawing/2014/main" val="20000"/>
                    </a:ext>
                  </a:extLst>
                </a:gridCol>
                <a:gridCol w="2089457">
                  <a:extLst>
                    <a:ext uri="{9D8B030D-6E8A-4147-A177-3AD203B41FA5}">
                      <a16:colId xmlns:a16="http://schemas.microsoft.com/office/drawing/2014/main" val="20001"/>
                    </a:ext>
                  </a:extLst>
                </a:gridCol>
                <a:gridCol w="2315171">
                  <a:extLst>
                    <a:ext uri="{9D8B030D-6E8A-4147-A177-3AD203B41FA5}">
                      <a16:colId xmlns:a16="http://schemas.microsoft.com/office/drawing/2014/main" val="20002"/>
                    </a:ext>
                  </a:extLst>
                </a:gridCol>
                <a:gridCol w="131876">
                  <a:extLst>
                    <a:ext uri="{9D8B030D-6E8A-4147-A177-3AD203B41FA5}">
                      <a16:colId xmlns:a16="http://schemas.microsoft.com/office/drawing/2014/main" val="20003"/>
                    </a:ext>
                  </a:extLst>
                </a:gridCol>
                <a:gridCol w="2051537">
                  <a:extLst>
                    <a:ext uri="{9D8B030D-6E8A-4147-A177-3AD203B41FA5}">
                      <a16:colId xmlns:a16="http://schemas.microsoft.com/office/drawing/2014/main" val="20004"/>
                    </a:ext>
                  </a:extLst>
                </a:gridCol>
              </a:tblGrid>
              <a:tr h="710433">
                <a:tc>
                  <a:txBody>
                    <a:bodyPr/>
                    <a:lstStyle/>
                    <a:p>
                      <a:pPr algn="ctr" fontAlgn="ctr"/>
                      <a:r>
                        <a:rPr lang="en-GB" sz="2500" u="none" strike="noStrike" dirty="0">
                          <a:effectLst/>
                          <a:latin typeface="Times New Roman" panose="02020603050405020304" pitchFamily="18" charset="0"/>
                          <a:cs typeface="Times New Roman" panose="02020603050405020304" pitchFamily="18" charset="0"/>
                        </a:rPr>
                        <a:t>Standard</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dirty="0">
                          <a:effectLst/>
                          <a:latin typeface="Times New Roman" panose="02020603050405020304" pitchFamily="18" charset="0"/>
                          <a:cs typeface="Times New Roman" panose="02020603050405020304" pitchFamily="18" charset="0"/>
                        </a:rPr>
                        <a:t>Hoima RRH</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GB" sz="2500" u="none" strike="noStrike" dirty="0">
                          <a:effectLst/>
                          <a:latin typeface="Times New Roman" panose="02020603050405020304" pitchFamily="18" charset="0"/>
                          <a:cs typeface="Times New Roman" panose="02020603050405020304" pitchFamily="18" charset="0"/>
                        </a:rPr>
                        <a:t>Fort Portal RRH</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pPr algn="ctr" fontAlgn="ctr"/>
                      <a:endParaRPr lang="en-US" sz="2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US" sz="2500" u="none" strike="noStrike" dirty="0" err="1">
                          <a:effectLst/>
                          <a:latin typeface="Times New Roman" panose="02020603050405020304" pitchFamily="18" charset="0"/>
                          <a:cs typeface="Times New Roman" panose="02020603050405020304" pitchFamily="18" charset="0"/>
                        </a:rPr>
                        <a:t>Bujubuli</a:t>
                      </a:r>
                      <a:r>
                        <a:rPr lang="en-US" sz="2500" u="none" strike="noStrike" dirty="0">
                          <a:effectLst/>
                          <a:latin typeface="Times New Roman" panose="02020603050405020304" pitchFamily="18" charset="0"/>
                          <a:cs typeface="Times New Roman" panose="02020603050405020304" pitchFamily="18" charset="0"/>
                        </a:rPr>
                        <a:t> HC </a:t>
                      </a:r>
                      <a:endParaRPr lang="en-US"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0"/>
                  </a:ext>
                </a:extLst>
              </a:tr>
              <a:tr h="374215">
                <a:tc>
                  <a:txBody>
                    <a:bodyPr/>
                    <a:lstStyle/>
                    <a:p>
                      <a:pPr algn="just" fontAlgn="ctr"/>
                      <a:r>
                        <a:rPr lang="en-GB" sz="2500" b="1" u="none" strike="noStrike" dirty="0">
                          <a:effectLst/>
                          <a:latin typeface="Times New Roman" panose="02020603050405020304" pitchFamily="18" charset="0"/>
                          <a:cs typeface="Times New Roman" panose="02020603050405020304" pitchFamily="18" charset="0"/>
                        </a:rPr>
                        <a:t>A. Health facility functionality</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4">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Minimum target → ≥80%</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Health facility staffing</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dirty="0">
                          <a:effectLst/>
                          <a:latin typeface="Times New Roman" panose="02020603050405020304" pitchFamily="18" charset="0"/>
                          <a:cs typeface="Times New Roman" panose="02020603050405020304" pitchFamily="18" charset="0"/>
                        </a:rPr>
                        <a:t>100</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100</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2"/>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Triage systems &amp; equipment</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90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75</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57.5</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3"/>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Consultation room presence</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100</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4"/>
                  </a:ext>
                </a:extLst>
              </a:tr>
              <a:tr h="374215">
                <a:tc>
                  <a:txBody>
                    <a:bodyPr/>
                    <a:lstStyle/>
                    <a:p>
                      <a:pPr algn="just" fontAlgn="ctr"/>
                      <a:r>
                        <a:rPr lang="en-US" sz="2500" u="none" strike="noStrike" dirty="0">
                          <a:effectLst/>
                          <a:latin typeface="Times New Roman" panose="02020603050405020304" pitchFamily="18" charset="0"/>
                          <a:cs typeface="Times New Roman" panose="02020603050405020304" pitchFamily="18" charset="0"/>
                        </a:rPr>
                        <a:t>Consultation room equipment &amp; staffing</a:t>
                      </a:r>
                      <a:endParaRPr lang="en-US"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57</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84</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54</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5"/>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Resuscitation presence room</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100</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6"/>
                  </a:ext>
                </a:extLst>
              </a:tr>
              <a:tr h="374215">
                <a:tc>
                  <a:txBody>
                    <a:bodyPr/>
                    <a:lstStyle/>
                    <a:p>
                      <a:pPr algn="just" fontAlgn="ctr"/>
                      <a:r>
                        <a:rPr lang="en-US" sz="2500" u="none" strike="noStrike" dirty="0">
                          <a:effectLst/>
                          <a:latin typeface="Times New Roman" panose="02020603050405020304" pitchFamily="18" charset="0"/>
                          <a:cs typeface="Times New Roman" panose="02020603050405020304" pitchFamily="18" charset="0"/>
                        </a:rPr>
                        <a:t>Resuscitation equipment, staffing &amp; medicines</a:t>
                      </a:r>
                      <a:endParaRPr lang="en-US"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52</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54</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34</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7"/>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Laboratory presence and equipment</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92</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dirty="0">
                          <a:effectLst/>
                          <a:latin typeface="Times New Roman" panose="02020603050405020304" pitchFamily="18" charset="0"/>
                          <a:cs typeface="Times New Roman" panose="02020603050405020304" pitchFamily="18" charset="0"/>
                        </a:rPr>
                        <a:t>72</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100</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8"/>
                  </a:ext>
                </a:extLst>
              </a:tr>
              <a:tr h="739302">
                <a:tc>
                  <a:txBody>
                    <a:bodyPr/>
                    <a:lstStyle/>
                    <a:p>
                      <a:pPr algn="just" fontAlgn="ctr"/>
                      <a:r>
                        <a:rPr lang="en-GB" sz="2500" u="none" strike="noStrike" dirty="0">
                          <a:effectLst/>
                          <a:latin typeface="Times New Roman" panose="02020603050405020304" pitchFamily="18" charset="0"/>
                          <a:cs typeface="Times New Roman" panose="02020603050405020304" pitchFamily="18" charset="0"/>
                        </a:rPr>
                        <a:t>Presence of high dependency area, clinical staff, medicines &amp; </a:t>
                      </a:r>
                      <a:r>
                        <a:rPr lang="en-GB" sz="2500" u="none" strike="noStrike" dirty="0" smtClean="0">
                          <a:effectLst/>
                          <a:latin typeface="Times New Roman" panose="02020603050405020304" pitchFamily="18" charset="0"/>
                          <a:cs typeface="Times New Roman" panose="02020603050405020304" pitchFamily="18" charset="0"/>
                        </a:rPr>
                        <a:t>supplies</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57</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69</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US" sz="2500" u="none" strike="noStrike">
                          <a:effectLst/>
                          <a:latin typeface="Times New Roman" panose="02020603050405020304" pitchFamily="18" charset="0"/>
                          <a:cs typeface="Times New Roman" panose="02020603050405020304" pitchFamily="18" charset="0"/>
                        </a:rPr>
                        <a:t>0</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09"/>
                  </a:ext>
                </a:extLst>
              </a:tr>
              <a:tr h="374215">
                <a:tc>
                  <a:txBody>
                    <a:bodyPr/>
                    <a:lstStyle/>
                    <a:p>
                      <a:pPr algn="r" fontAlgn="ctr"/>
                      <a:r>
                        <a:rPr lang="en-US" sz="2500" b="1" u="none" strike="noStrike" dirty="0">
                          <a:effectLst/>
                          <a:latin typeface="Times New Roman" panose="02020603050405020304" pitchFamily="18" charset="0"/>
                          <a:cs typeface="Times New Roman" panose="02020603050405020304" pitchFamily="18" charset="0"/>
                        </a:rPr>
                        <a:t>Total</a:t>
                      </a:r>
                      <a:endParaRPr lang="en-US"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81</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82</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68</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0"/>
                  </a:ext>
                </a:extLst>
              </a:tr>
              <a:tr h="374215">
                <a:tc>
                  <a:txBody>
                    <a:bodyPr/>
                    <a:lstStyle/>
                    <a:p>
                      <a:pPr algn="l" fontAlgn="ctr"/>
                      <a:r>
                        <a:rPr lang="en-GB" sz="2500" b="1" u="none" strike="noStrike" dirty="0">
                          <a:effectLst/>
                          <a:latin typeface="Times New Roman" panose="02020603050405020304" pitchFamily="18" charset="0"/>
                          <a:cs typeface="Times New Roman" panose="02020603050405020304" pitchFamily="18" charset="0"/>
                        </a:rPr>
                        <a:t>B. </a:t>
                      </a:r>
                      <a:r>
                        <a:rPr lang="en-GB" sz="2500" b="1" u="none" strike="noStrike" dirty="0" smtClean="0">
                          <a:effectLst/>
                          <a:latin typeface="Times New Roman" panose="02020603050405020304" pitchFamily="18" charset="0"/>
                          <a:cs typeface="Times New Roman" panose="02020603050405020304" pitchFamily="18" charset="0"/>
                        </a:rPr>
                        <a:t>Competence/Practise assessment</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 </a:t>
                      </a:r>
                      <a:endParaRPr lang="en-GB" sz="25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u="none" strike="noStrike">
                          <a:effectLst/>
                          <a:latin typeface="Times New Roman" panose="02020603050405020304" pitchFamily="18" charset="0"/>
                          <a:cs typeface="Times New Roman" panose="02020603050405020304" pitchFamily="18" charset="0"/>
                        </a:rPr>
                        <a:t> </a:t>
                      </a:r>
                      <a:endParaRPr lang="en-GB" sz="25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 </a:t>
                      </a:r>
                      <a:endParaRPr lang="en-GB" sz="2500" b="1"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1"/>
                  </a:ext>
                </a:extLst>
              </a:tr>
              <a:tr h="739302">
                <a:tc>
                  <a:txBody>
                    <a:bodyPr/>
                    <a:lstStyle/>
                    <a:p>
                      <a:pPr algn="just" fontAlgn="ctr"/>
                      <a:r>
                        <a:rPr lang="en-GB" sz="2500" u="none" strike="noStrike" dirty="0">
                          <a:effectLst/>
                          <a:latin typeface="Times New Roman" panose="02020603050405020304" pitchFamily="18" charset="0"/>
                          <a:cs typeface="Times New Roman" panose="02020603050405020304" pitchFamily="18" charset="0"/>
                        </a:rPr>
                        <a:t>Availability, knowledge &amp; adherence to case management guidelines</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58</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47</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63</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2"/>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Triage practice </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80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80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3"/>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Resuscitation room practice</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78</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4"/>
                  </a:ext>
                </a:extLst>
              </a:tr>
              <a:tr h="739302">
                <a:tc>
                  <a:txBody>
                    <a:bodyPr/>
                    <a:lstStyle/>
                    <a:p>
                      <a:pPr algn="just" fontAlgn="ctr"/>
                      <a:r>
                        <a:rPr lang="en-GB" sz="2500" u="none" strike="noStrike">
                          <a:effectLst/>
                          <a:latin typeface="Times New Roman" panose="02020603050405020304" pitchFamily="18" charset="0"/>
                          <a:cs typeface="Times New Roman" panose="02020603050405020304" pitchFamily="18" charset="0"/>
                        </a:rPr>
                        <a:t>Treatment practices for malaria, pneumonia and diarrhea</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79</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78</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5"/>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Laboratory practice </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93</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6"/>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Phamrcy store &amp; Dispensing standards </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100</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7"/>
                  </a:ext>
                </a:extLst>
              </a:tr>
              <a:tr h="374215">
                <a:tc>
                  <a:txBody>
                    <a:bodyPr/>
                    <a:lstStyle/>
                    <a:p>
                      <a:pPr algn="just" fontAlgn="ctr"/>
                      <a:r>
                        <a:rPr lang="en-US" sz="2500" u="none" strike="noStrike">
                          <a:effectLst/>
                          <a:latin typeface="Times New Roman" panose="02020603050405020304" pitchFamily="18" charset="0"/>
                          <a:cs typeface="Times New Roman" panose="02020603050405020304" pitchFamily="18" charset="0"/>
                        </a:rPr>
                        <a:t>Medicine available </a:t>
                      </a:r>
                      <a:endParaRPr lang="en-US"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74</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u="none" strike="noStrike">
                          <a:effectLst/>
                          <a:latin typeface="Times New Roman" panose="02020603050405020304" pitchFamily="18" charset="0"/>
                          <a:cs typeface="Times New Roman" panose="02020603050405020304" pitchFamily="18" charset="0"/>
                        </a:rPr>
                        <a:t>64</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u="none" strike="noStrike">
                          <a:effectLst/>
                          <a:latin typeface="Times New Roman" panose="02020603050405020304" pitchFamily="18" charset="0"/>
                          <a:cs typeface="Times New Roman" panose="02020603050405020304" pitchFamily="18" charset="0"/>
                        </a:rPr>
                        <a:t>86</a:t>
                      </a:r>
                      <a:endParaRPr lang="en-GB" sz="25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8"/>
                  </a:ext>
                </a:extLst>
              </a:tr>
              <a:tr h="739302">
                <a:tc>
                  <a:txBody>
                    <a:bodyPr/>
                    <a:lstStyle/>
                    <a:p>
                      <a:pPr algn="just" fontAlgn="ctr"/>
                      <a:r>
                        <a:rPr lang="en-GB" sz="2500" b="0" u="none" strike="noStrike" dirty="0">
                          <a:effectLst/>
                          <a:latin typeface="Times New Roman" panose="02020603050405020304" pitchFamily="18" charset="0"/>
                          <a:cs typeface="Times New Roman" panose="02020603050405020304" pitchFamily="18" charset="0"/>
                        </a:rPr>
                        <a:t>Stock outs do not last more than 3 days in the last three months</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en-GB" sz="2500" b="0" u="none" strike="noStrike" dirty="0">
                          <a:effectLst/>
                          <a:latin typeface="Times New Roman" panose="02020603050405020304" pitchFamily="18" charset="0"/>
                          <a:cs typeface="Times New Roman" panose="02020603050405020304" pitchFamily="18" charset="0"/>
                        </a:rPr>
                        <a:t>66</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en-GB" sz="2500" b="0" u="none" strike="noStrike" dirty="0">
                          <a:effectLst/>
                          <a:latin typeface="Times New Roman" panose="02020603050405020304" pitchFamily="18" charset="0"/>
                          <a:cs typeface="Times New Roman" panose="02020603050405020304" pitchFamily="18" charset="0"/>
                        </a:rPr>
                        <a:t>36</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b"/>
                </a:tc>
                <a:tc gridSpan="2">
                  <a:txBody>
                    <a:bodyPr/>
                    <a:lstStyle/>
                    <a:p>
                      <a:pPr algn="ctr" fontAlgn="ctr"/>
                      <a:r>
                        <a:rPr lang="en-GB" sz="2500" b="0" u="none" strike="noStrike" dirty="0">
                          <a:effectLst/>
                          <a:latin typeface="Times New Roman" panose="02020603050405020304" pitchFamily="18" charset="0"/>
                          <a:cs typeface="Times New Roman" panose="02020603050405020304" pitchFamily="18" charset="0"/>
                        </a:rPr>
                        <a:t>76</a:t>
                      </a:r>
                      <a:endParaRPr lang="en-GB" sz="25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19"/>
                  </a:ext>
                </a:extLst>
              </a:tr>
              <a:tr h="374215">
                <a:tc>
                  <a:txBody>
                    <a:bodyPr/>
                    <a:lstStyle/>
                    <a:p>
                      <a:pPr algn="r" fontAlgn="ctr"/>
                      <a:r>
                        <a:rPr lang="en-US" sz="2500" b="1" u="none" strike="noStrike" dirty="0">
                          <a:effectLst/>
                          <a:latin typeface="Times New Roman" panose="02020603050405020304" pitchFamily="18" charset="0"/>
                          <a:cs typeface="Times New Roman" panose="02020603050405020304" pitchFamily="18" charset="0"/>
                        </a:rPr>
                        <a:t>Total</a:t>
                      </a:r>
                      <a:endParaRPr lang="en-US"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85</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75.75</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gridSpan="2">
                  <a:txBody>
                    <a:bodyPr/>
                    <a:lstStyle/>
                    <a:p>
                      <a:pPr algn="ctr" fontAlgn="ctr"/>
                      <a:r>
                        <a:rPr lang="en-GB" sz="2500" b="1" u="none" strike="noStrike" dirty="0">
                          <a:effectLst/>
                          <a:latin typeface="Times New Roman" panose="02020603050405020304" pitchFamily="18" charset="0"/>
                          <a:cs typeface="Times New Roman" panose="02020603050405020304" pitchFamily="18" charset="0"/>
                        </a:rPr>
                        <a:t>72</a:t>
                      </a:r>
                      <a:endParaRPr lang="en-GB" sz="25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en-GB"/>
                    </a:p>
                  </a:txBody>
                  <a:tcPr/>
                </a:tc>
                <a:extLst>
                  <a:ext uri="{0D108BD9-81ED-4DB2-BD59-A6C34878D82A}">
                    <a16:rowId xmlns:a16="http://schemas.microsoft.com/office/drawing/2014/main" val="10020"/>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727414689"/>
              </p:ext>
            </p:extLst>
          </p:nvPr>
        </p:nvGraphicFramePr>
        <p:xfrm>
          <a:off x="14337445" y="22888687"/>
          <a:ext cx="13615411" cy="6845325"/>
        </p:xfrm>
        <a:graphic>
          <a:graphicData uri="http://schemas.openxmlformats.org/drawingml/2006/table">
            <a:tbl>
              <a:tblPr>
                <a:tableStyleId>{5C22544A-7EE6-4342-B048-85BDC9FD1C3A}</a:tableStyleId>
              </a:tblPr>
              <a:tblGrid>
                <a:gridCol w="411098">
                  <a:extLst>
                    <a:ext uri="{9D8B030D-6E8A-4147-A177-3AD203B41FA5}">
                      <a16:colId xmlns:a16="http://schemas.microsoft.com/office/drawing/2014/main" val="20000"/>
                    </a:ext>
                  </a:extLst>
                </a:gridCol>
                <a:gridCol w="4271009">
                  <a:extLst>
                    <a:ext uri="{9D8B030D-6E8A-4147-A177-3AD203B41FA5}">
                      <a16:colId xmlns:a16="http://schemas.microsoft.com/office/drawing/2014/main" val="20001"/>
                    </a:ext>
                  </a:extLst>
                </a:gridCol>
                <a:gridCol w="930284">
                  <a:extLst>
                    <a:ext uri="{9D8B030D-6E8A-4147-A177-3AD203B41FA5}">
                      <a16:colId xmlns:a16="http://schemas.microsoft.com/office/drawing/2014/main" val="20002"/>
                    </a:ext>
                  </a:extLst>
                </a:gridCol>
                <a:gridCol w="1005405">
                  <a:extLst>
                    <a:ext uri="{9D8B030D-6E8A-4147-A177-3AD203B41FA5}">
                      <a16:colId xmlns:a16="http://schemas.microsoft.com/office/drawing/2014/main" val="20003"/>
                    </a:ext>
                  </a:extLst>
                </a:gridCol>
                <a:gridCol w="790919">
                  <a:extLst>
                    <a:ext uri="{9D8B030D-6E8A-4147-A177-3AD203B41FA5}">
                      <a16:colId xmlns:a16="http://schemas.microsoft.com/office/drawing/2014/main" val="20004"/>
                    </a:ext>
                  </a:extLst>
                </a:gridCol>
                <a:gridCol w="875819">
                  <a:extLst>
                    <a:ext uri="{9D8B030D-6E8A-4147-A177-3AD203B41FA5}">
                      <a16:colId xmlns:a16="http://schemas.microsoft.com/office/drawing/2014/main" val="20005"/>
                    </a:ext>
                  </a:extLst>
                </a:gridCol>
                <a:gridCol w="768576">
                  <a:extLst>
                    <a:ext uri="{9D8B030D-6E8A-4147-A177-3AD203B41FA5}">
                      <a16:colId xmlns:a16="http://schemas.microsoft.com/office/drawing/2014/main" val="20006"/>
                    </a:ext>
                  </a:extLst>
                </a:gridCol>
                <a:gridCol w="732828">
                  <a:extLst>
                    <a:ext uri="{9D8B030D-6E8A-4147-A177-3AD203B41FA5}">
                      <a16:colId xmlns:a16="http://schemas.microsoft.com/office/drawing/2014/main" val="20007"/>
                    </a:ext>
                  </a:extLst>
                </a:gridCol>
                <a:gridCol w="737296">
                  <a:extLst>
                    <a:ext uri="{9D8B030D-6E8A-4147-A177-3AD203B41FA5}">
                      <a16:colId xmlns:a16="http://schemas.microsoft.com/office/drawing/2014/main" val="20008"/>
                    </a:ext>
                  </a:extLst>
                </a:gridCol>
                <a:gridCol w="840071">
                  <a:extLst>
                    <a:ext uri="{9D8B030D-6E8A-4147-A177-3AD203B41FA5}">
                      <a16:colId xmlns:a16="http://schemas.microsoft.com/office/drawing/2014/main" val="20009"/>
                    </a:ext>
                  </a:extLst>
                </a:gridCol>
                <a:gridCol w="589837">
                  <a:extLst>
                    <a:ext uri="{9D8B030D-6E8A-4147-A177-3AD203B41FA5}">
                      <a16:colId xmlns:a16="http://schemas.microsoft.com/office/drawing/2014/main" val="20010"/>
                    </a:ext>
                  </a:extLst>
                </a:gridCol>
                <a:gridCol w="822198">
                  <a:extLst>
                    <a:ext uri="{9D8B030D-6E8A-4147-A177-3AD203B41FA5}">
                      <a16:colId xmlns:a16="http://schemas.microsoft.com/office/drawing/2014/main" val="20011"/>
                    </a:ext>
                  </a:extLst>
                </a:gridCol>
                <a:gridCol w="840071">
                  <a:extLst>
                    <a:ext uri="{9D8B030D-6E8A-4147-A177-3AD203B41FA5}">
                      <a16:colId xmlns:a16="http://schemas.microsoft.com/office/drawing/2014/main" val="20012"/>
                    </a:ext>
                  </a:extLst>
                </a:gridCol>
              </a:tblGrid>
              <a:tr h="554705">
                <a:tc>
                  <a:txBody>
                    <a:bodyPr/>
                    <a:lstStyle/>
                    <a:p>
                      <a:pPr algn="l" fontAlgn="b"/>
                      <a:r>
                        <a:rPr lang="en-GB" sz="2000" u="none" strike="noStrike" dirty="0">
                          <a:effectLst/>
                        </a:rPr>
                        <a:t> </a:t>
                      </a:r>
                      <a:endParaRPr lang="en-GB" sz="20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GB" sz="2000" u="none" strike="noStrike">
                          <a:effectLst/>
                        </a:rPr>
                        <a:t>Diagnosis syndrome</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Anaemia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Convulsions</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Diarrhoea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Dyspnoea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Bleeding </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Oliguria /anuria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Jaundice </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Altered sensorium </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Coma </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Total score</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Actual score (%)</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0"/>
                  </a:ext>
                </a:extLst>
              </a:tr>
              <a:tr h="316975">
                <a:tc>
                  <a:txBody>
                    <a:bodyPr/>
                    <a:lstStyle/>
                    <a:p>
                      <a:pPr algn="ctr" rtl="0"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a:effectLst/>
                        </a:rPr>
                        <a:t>Severe Malaria   (n = 12)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48</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1"/>
                  </a:ext>
                </a:extLst>
              </a:tr>
              <a:tr h="316975">
                <a:tc>
                  <a:txBody>
                    <a:bodyPr/>
                    <a:lstStyle/>
                    <a:p>
                      <a:pPr algn="ctr" rtl="0" fontAlgn="ctr"/>
                      <a:r>
                        <a:rPr lang="en-GB" sz="2000" u="none" strike="noStrike">
                          <a:effectLst/>
                        </a:rPr>
                        <a:t>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pt-BR" sz="2000" u="none" strike="noStrike">
                          <a:effectLst/>
                        </a:rPr>
                        <a:t>Severe  Malaria &amp; Hypoglyceamia (n = 4)</a:t>
                      </a:r>
                      <a:endParaRPr lang="pt-BR"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30</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2"/>
                  </a:ext>
                </a:extLst>
              </a:tr>
              <a:tr h="316975">
                <a:tc>
                  <a:txBody>
                    <a:bodyPr/>
                    <a:lstStyle/>
                    <a:p>
                      <a:pPr algn="ctr" rtl="0" fontAlgn="ctr"/>
                      <a:r>
                        <a:rPr lang="en-GB" sz="2000" u="none" strike="noStrike">
                          <a:effectLst/>
                        </a:rPr>
                        <a:t>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a:effectLst/>
                        </a:rPr>
                        <a:t>Severe Malaria &amp;severe Anaemia (n = 33)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6</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165</a:t>
                      </a:r>
                      <a:endParaRPr lang="en-GB" sz="2000" b="1" i="0" u="none" strike="noStrike">
                        <a:solidFill>
                          <a:srgbClr val="FF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24</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3"/>
                  </a:ext>
                </a:extLst>
              </a:tr>
              <a:tr h="316975">
                <a:tc>
                  <a:txBody>
                    <a:bodyPr/>
                    <a:lstStyle/>
                    <a:p>
                      <a:pPr algn="ctr" rtl="0" fontAlgn="ctr"/>
                      <a:r>
                        <a:rPr lang="en-GB" sz="2000" u="none" strike="noStrike">
                          <a:effectLst/>
                        </a:rPr>
                        <a:t>4</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a:effectLst/>
                        </a:rPr>
                        <a:t>Severe Malaria ,shock &amp; Acute Kidney Failure (n = 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40</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316975">
                <a:tc>
                  <a:txBody>
                    <a:bodyPr/>
                    <a:lstStyle/>
                    <a:p>
                      <a:pPr algn="ctr" rtl="0" fontAlgn="ctr"/>
                      <a:r>
                        <a:rPr lang="en-GB" sz="2000" u="none" strike="noStrike">
                          <a:effectLst/>
                        </a:rPr>
                        <a:t>5</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a:effectLst/>
                        </a:rPr>
                        <a:t>Cerebral  Malaria (n = 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6</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33</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316975">
                <a:tc>
                  <a:txBody>
                    <a:bodyPr/>
                    <a:lstStyle/>
                    <a:p>
                      <a:pPr algn="ctr" rtl="0" fontAlgn="ctr"/>
                      <a:r>
                        <a:rPr lang="en-GB" sz="2000" u="none" strike="noStrike">
                          <a:effectLst/>
                        </a:rPr>
                        <a:t>6</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a:effectLst/>
                        </a:rPr>
                        <a:t>Severe malaria, severe anaemia &amp;cardiac failure (n = 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33</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6"/>
                  </a:ext>
                </a:extLst>
              </a:tr>
              <a:tr h="427916">
                <a:tc>
                  <a:txBody>
                    <a:bodyPr/>
                    <a:lstStyle/>
                    <a:p>
                      <a:pPr algn="ctr" rtl="0" fontAlgn="ctr"/>
                      <a:r>
                        <a:rPr lang="en-GB" sz="2000" u="none" strike="noStrike">
                          <a:effectLst/>
                        </a:rPr>
                        <a:t>7</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dirty="0">
                          <a:effectLst/>
                        </a:rPr>
                        <a:t>Severe malaria, severe pneumonia, severe dehydration (n = 4)</a:t>
                      </a:r>
                      <a:endParaRPr lang="en-GB" sz="2000" b="0"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16</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25</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316975">
                <a:tc>
                  <a:txBody>
                    <a:bodyPr/>
                    <a:lstStyle/>
                    <a:p>
                      <a:pPr algn="ctr" rtl="0" fontAlgn="ctr"/>
                      <a:r>
                        <a:rPr lang="en-GB" sz="2000" u="none" strike="noStrike">
                          <a:effectLst/>
                        </a:rPr>
                        <a:t>8</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en-GB" sz="2000" u="none" strike="noStrike">
                          <a:effectLst/>
                        </a:rPr>
                        <a:t>Severe malaria, Anaemia, pneumonia (n = 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6</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100</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8"/>
                  </a:ext>
                </a:extLst>
              </a:tr>
              <a:tr h="316975">
                <a:tc>
                  <a:txBody>
                    <a:bodyPr/>
                    <a:lstStyle/>
                    <a:p>
                      <a:pPr algn="ctr" rtl="0" fontAlgn="ctr"/>
                      <a:r>
                        <a:rPr lang="en-GB" sz="2000" u="none" strike="noStrike">
                          <a:effectLst/>
                        </a:rPr>
                        <a:t>9</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rtl="0" fontAlgn="ctr"/>
                      <a:r>
                        <a:rPr lang="pt-BR" sz="2000" u="none" strike="noStrike">
                          <a:effectLst/>
                        </a:rPr>
                        <a:t>Severe malaria, convulsions (n = 5)</a:t>
                      </a:r>
                      <a:endParaRPr lang="pt-BR"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5</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NA</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25</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28</a:t>
                      </a:r>
                      <a:endParaRPr lang="en-GB" sz="2000" b="0" i="0" u="none" strike="noStrike">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09"/>
                  </a:ext>
                </a:extLst>
              </a:tr>
              <a:tr h="316975">
                <a:tc>
                  <a:txBody>
                    <a:bodyPr/>
                    <a:lstStyle/>
                    <a:p>
                      <a:pPr algn="l" fontAlgn="b"/>
                      <a:r>
                        <a:rPr lang="en-GB" sz="2000" u="none" strike="noStrike">
                          <a:effectLst/>
                        </a:rPr>
                        <a:t> </a:t>
                      </a:r>
                      <a:endParaRPr lang="en-GB" sz="2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ctr"/>
                      <a:r>
                        <a:rPr lang="en-GB" sz="2000" u="none" strike="noStrike">
                          <a:effectLst/>
                        </a:rPr>
                        <a:t>Total achieved</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44</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7</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fontAlgn="b"/>
                      <a:r>
                        <a:rPr lang="en-GB" sz="2000" u="none" strike="noStrike">
                          <a:effectLst/>
                        </a:rPr>
                        <a:t> </a:t>
                      </a:r>
                      <a:endParaRPr lang="en-GB" sz="2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r>
                        <a:rPr lang="en-GB" sz="2000" u="none" strike="noStrike">
                          <a:effectLst/>
                        </a:rPr>
                        <a:t> </a:t>
                      </a:r>
                      <a:endParaRPr lang="en-GB" sz="20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0010"/>
                  </a:ext>
                </a:extLst>
              </a:tr>
              <a:tr h="316975">
                <a:tc>
                  <a:txBody>
                    <a:bodyPr/>
                    <a:lstStyle/>
                    <a:p>
                      <a:pPr algn="l" fontAlgn="b"/>
                      <a:r>
                        <a:rPr lang="en-GB" sz="2000" u="none" strike="noStrike">
                          <a:effectLst/>
                        </a:rPr>
                        <a:t> </a:t>
                      </a:r>
                      <a:endParaRPr lang="en-GB" sz="2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ctr"/>
                      <a:r>
                        <a:rPr lang="en-GB" sz="2000" u="none" strike="noStrike">
                          <a:effectLst/>
                        </a:rPr>
                        <a:t>Sum total</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57</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55</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6</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38</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8</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49</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30</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12</a:t>
                      </a:r>
                      <a:endParaRPr lang="en-GB" sz="2000" b="0" i="0" u="none" strike="noStrike">
                        <a:solidFill>
                          <a:srgbClr val="000000"/>
                        </a:solidFill>
                        <a:effectLst/>
                        <a:latin typeface="Times New Roman" panose="02020603050405020304" pitchFamily="18" charset="0"/>
                      </a:endParaRPr>
                    </a:p>
                  </a:txBody>
                  <a:tcPr marL="9525" marR="9525" marT="9525" marB="0" anchor="ctr"/>
                </a:tc>
                <a:tc>
                  <a:txBody>
                    <a:bodyPr/>
                    <a:lstStyle/>
                    <a:p>
                      <a:pPr algn="l" fontAlgn="b"/>
                      <a:r>
                        <a:rPr lang="en-GB" sz="2000" u="none" strike="noStrike">
                          <a:effectLst/>
                        </a:rPr>
                        <a:t> </a:t>
                      </a:r>
                      <a:endParaRPr lang="en-GB" sz="20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fontAlgn="b"/>
                      <a:r>
                        <a:rPr lang="en-GB" sz="2000" u="none" strike="noStrike">
                          <a:effectLst/>
                        </a:rPr>
                        <a:t> </a:t>
                      </a:r>
                      <a:endParaRPr lang="en-GB" sz="20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0011"/>
                  </a:ext>
                </a:extLst>
              </a:tr>
              <a:tr h="316975">
                <a:tc>
                  <a:txBody>
                    <a:bodyPr/>
                    <a:lstStyle/>
                    <a:p>
                      <a:pPr algn="r" rtl="0" fontAlgn="ctr"/>
                      <a:r>
                        <a:rPr lang="en-GB" sz="2000" u="none" strike="noStrike">
                          <a:effectLst/>
                        </a:rPr>
                        <a:t> </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r" rtl="0" fontAlgn="ctr"/>
                      <a:r>
                        <a:rPr lang="en-GB" sz="2000" u="none" strike="noStrike" dirty="0">
                          <a:effectLst/>
                        </a:rPr>
                        <a:t>%</a:t>
                      </a:r>
                      <a:endParaRPr lang="en-GB" sz="2000" b="1"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77%</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dirty="0">
                          <a:effectLst/>
                        </a:rPr>
                        <a:t>20%</a:t>
                      </a:r>
                      <a:endParaRPr lang="en-GB" sz="2000" b="1" i="0" u="none" strike="noStrike" dirty="0">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67%</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8%</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13%</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0%</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23%</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ctr" fontAlgn="ctr"/>
                      <a:r>
                        <a:rPr lang="en-GB" sz="2000" u="none" strike="noStrike">
                          <a:effectLst/>
                        </a:rPr>
                        <a:t>8%</a:t>
                      </a:r>
                      <a:endParaRPr lang="en-GB" sz="2000" b="1" i="0" u="none" strike="noStrike">
                        <a:solidFill>
                          <a:srgbClr val="000000"/>
                        </a:solidFill>
                        <a:effectLst/>
                        <a:latin typeface="Times New Roman" panose="02020603050405020304" pitchFamily="18" charset="0"/>
                      </a:endParaRPr>
                    </a:p>
                  </a:txBody>
                  <a:tcPr marL="9525" marR="9525" marT="9525" marB="0" anchor="ctr"/>
                </a:tc>
                <a:tc>
                  <a:txBody>
                    <a:bodyPr/>
                    <a:lstStyle/>
                    <a:p>
                      <a:pPr algn="l" fontAlgn="b"/>
                      <a:r>
                        <a:rPr lang="en-GB" sz="2000" u="none" strike="noStrike">
                          <a:effectLst/>
                        </a:rPr>
                        <a:t>Average</a:t>
                      </a:r>
                      <a:endParaRPr lang="en-GB" sz="2000" b="1" i="0" u="none" strike="noStrike">
                        <a:solidFill>
                          <a:srgbClr val="000000"/>
                        </a:solidFill>
                        <a:effectLst/>
                        <a:latin typeface="Times New Roman" panose="02020603050405020304" pitchFamily="18" charset="0"/>
                      </a:endParaRPr>
                    </a:p>
                  </a:txBody>
                  <a:tcPr marL="9525" marR="9525" marT="9525" marB="0" anchor="b"/>
                </a:tc>
                <a:tc>
                  <a:txBody>
                    <a:bodyPr/>
                    <a:lstStyle/>
                    <a:p>
                      <a:pPr algn="ctr" fontAlgn="ctr"/>
                      <a:r>
                        <a:rPr lang="en-GB" sz="2000" u="none" strike="noStrike" dirty="0">
                          <a:effectLst/>
                        </a:rPr>
                        <a:t>35</a:t>
                      </a:r>
                      <a:endParaRPr lang="en-GB" sz="2000" b="1" i="0" u="none" strike="noStrike" dirty="0">
                        <a:solidFill>
                          <a:srgbClr val="000000"/>
                        </a:solidFill>
                        <a:effectLst/>
                        <a:latin typeface="Times New Roman" panose="02020603050405020304" pitchFamily="18" charset="0"/>
                      </a:endParaRPr>
                    </a:p>
                  </a:txBody>
                  <a:tcPr marL="9525" marR="9525" marT="9525" marB="0" anchor="ctr"/>
                </a:tc>
                <a:extLst>
                  <a:ext uri="{0D108BD9-81ED-4DB2-BD59-A6C34878D82A}">
                    <a16:rowId xmlns:a16="http://schemas.microsoft.com/office/drawing/2014/main" val="1001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40275778"/>
              </p:ext>
            </p:extLst>
          </p:nvPr>
        </p:nvGraphicFramePr>
        <p:xfrm>
          <a:off x="29038104" y="7568659"/>
          <a:ext cx="13239837" cy="6047137"/>
        </p:xfrm>
        <a:graphic>
          <a:graphicData uri="http://schemas.openxmlformats.org/drawingml/2006/table">
            <a:tbl>
              <a:tblPr/>
              <a:tblGrid>
                <a:gridCol w="6213108">
                  <a:extLst>
                    <a:ext uri="{9D8B030D-6E8A-4147-A177-3AD203B41FA5}">
                      <a16:colId xmlns:a16="http://schemas.microsoft.com/office/drawing/2014/main" val="20000"/>
                    </a:ext>
                  </a:extLst>
                </a:gridCol>
                <a:gridCol w="2620495">
                  <a:extLst>
                    <a:ext uri="{9D8B030D-6E8A-4147-A177-3AD203B41FA5}">
                      <a16:colId xmlns:a16="http://schemas.microsoft.com/office/drawing/2014/main" val="20001"/>
                    </a:ext>
                  </a:extLst>
                </a:gridCol>
                <a:gridCol w="1870271">
                  <a:extLst>
                    <a:ext uri="{9D8B030D-6E8A-4147-A177-3AD203B41FA5}">
                      <a16:colId xmlns:a16="http://schemas.microsoft.com/office/drawing/2014/main" val="20002"/>
                    </a:ext>
                  </a:extLst>
                </a:gridCol>
                <a:gridCol w="2535963">
                  <a:extLst>
                    <a:ext uri="{9D8B030D-6E8A-4147-A177-3AD203B41FA5}">
                      <a16:colId xmlns:a16="http://schemas.microsoft.com/office/drawing/2014/main" val="20003"/>
                    </a:ext>
                  </a:extLst>
                </a:gridCol>
              </a:tblGrid>
              <a:tr h="1502089">
                <a:tc>
                  <a:txBody>
                    <a:bodyPr/>
                    <a:lstStyle/>
                    <a:p>
                      <a:pPr algn="l" fontAlgn="ctr"/>
                      <a:r>
                        <a:rPr lang="en-GB" sz="3600" b="0" i="0" u="none" strike="noStrike" dirty="0">
                          <a:solidFill>
                            <a:srgbClr val="000000"/>
                          </a:solidFill>
                          <a:effectLst/>
                          <a:latin typeface="Times New Roman" panose="02020603050405020304" pitchFamily="18" charset="0"/>
                          <a:cs typeface="Times New Roman" panose="02020603050405020304" pitchFamily="18" charset="0"/>
                        </a:rPr>
                        <a:t>Test type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Hoima RRH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Fort Potal RRH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Bujubuli HC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57508">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en-GB" sz="3600" b="1" i="0" u="none" strike="noStrike">
                          <a:solidFill>
                            <a:srgbClr val="000000"/>
                          </a:solidFill>
                          <a:effectLst/>
                          <a:latin typeface="Times New Roman" panose="02020603050405020304" pitchFamily="18" charset="0"/>
                          <a:cs typeface="Times New Roman" panose="02020603050405020304" pitchFamily="18" charset="0"/>
                        </a:rPr>
                        <a:t>Percentage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757508">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Malaria test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57508">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Tests for complications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57508">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Test for alternative diagnosis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57508">
                <a:tc>
                  <a:txBody>
                    <a:bodyPr/>
                    <a:lstStyle/>
                    <a:p>
                      <a:pPr algn="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Average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57508">
                <a:tc>
                  <a:txBody>
                    <a:bodyPr/>
                    <a:lstStyle/>
                    <a:p>
                      <a:pPr algn="r" fontAlgn="ctr"/>
                      <a:r>
                        <a:rPr lang="en-GB" sz="3600" b="1" i="0" u="none" strike="noStrike">
                          <a:solidFill>
                            <a:srgbClr val="000000"/>
                          </a:solidFill>
                          <a:effectLst/>
                          <a:latin typeface="Times New Roman" panose="02020603050405020304" pitchFamily="18" charset="0"/>
                          <a:cs typeface="Times New Roman" panose="02020603050405020304" pitchFamily="18" charset="0"/>
                        </a:rPr>
                        <a:t>Overall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b"/>
                      <a:r>
                        <a:rPr lang="en-GB" sz="3600" b="1" i="0" u="none" strike="noStrike" dirty="0">
                          <a:solidFill>
                            <a:srgbClr val="000000"/>
                          </a:solidFill>
                          <a:effectLst/>
                          <a:latin typeface="Times New Roman" panose="02020603050405020304" pitchFamily="18" charset="0"/>
                          <a:cs typeface="Times New Roman" panose="02020603050405020304" pitchFamily="18" charset="0"/>
                        </a:rPr>
                        <a:t>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417059384"/>
              </p:ext>
            </p:extLst>
          </p:nvPr>
        </p:nvGraphicFramePr>
        <p:xfrm>
          <a:off x="28928127" y="16395047"/>
          <a:ext cx="13231906" cy="5582718"/>
        </p:xfrm>
        <a:graphic>
          <a:graphicData uri="http://schemas.openxmlformats.org/drawingml/2006/table">
            <a:tbl>
              <a:tblPr/>
              <a:tblGrid>
                <a:gridCol w="2771423">
                  <a:extLst>
                    <a:ext uri="{9D8B030D-6E8A-4147-A177-3AD203B41FA5}">
                      <a16:colId xmlns:a16="http://schemas.microsoft.com/office/drawing/2014/main" val="20000"/>
                    </a:ext>
                  </a:extLst>
                </a:gridCol>
                <a:gridCol w="2895912">
                  <a:extLst>
                    <a:ext uri="{9D8B030D-6E8A-4147-A177-3AD203B41FA5}">
                      <a16:colId xmlns:a16="http://schemas.microsoft.com/office/drawing/2014/main" val="20001"/>
                    </a:ext>
                  </a:extLst>
                </a:gridCol>
                <a:gridCol w="2553616">
                  <a:extLst>
                    <a:ext uri="{9D8B030D-6E8A-4147-A177-3AD203B41FA5}">
                      <a16:colId xmlns:a16="http://schemas.microsoft.com/office/drawing/2014/main" val="20002"/>
                    </a:ext>
                  </a:extLst>
                </a:gridCol>
                <a:gridCol w="3219329">
                  <a:extLst>
                    <a:ext uri="{9D8B030D-6E8A-4147-A177-3AD203B41FA5}">
                      <a16:colId xmlns:a16="http://schemas.microsoft.com/office/drawing/2014/main" val="20003"/>
                    </a:ext>
                  </a:extLst>
                </a:gridCol>
                <a:gridCol w="1791626">
                  <a:extLst>
                    <a:ext uri="{9D8B030D-6E8A-4147-A177-3AD203B41FA5}">
                      <a16:colId xmlns:a16="http://schemas.microsoft.com/office/drawing/2014/main" val="20004"/>
                    </a:ext>
                  </a:extLst>
                </a:gridCol>
              </a:tblGrid>
              <a:tr h="1389699">
                <a:tc>
                  <a:txBody>
                    <a:bodyPr/>
                    <a:lstStyle/>
                    <a:p>
                      <a:pPr algn="l" fontAlgn="ctr"/>
                      <a:r>
                        <a:rPr lang="en-GB" sz="36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IV Artesunate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IV Quinine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Combined anti-biotic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Other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00830">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Hoima RRH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00830">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F/Port RRH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89699">
                <a:tc>
                  <a:txBody>
                    <a:bodyPr/>
                    <a:lstStyle/>
                    <a:p>
                      <a:pPr algn="l"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Bujubuli HC III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00830">
                <a:tc>
                  <a:txBody>
                    <a:bodyPr/>
                    <a:lstStyle/>
                    <a:p>
                      <a:pPr algn="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Average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3600" b="0" i="0" u="none" strike="noStrike">
                          <a:solidFill>
                            <a:srgbClr val="000000"/>
                          </a:solidFill>
                          <a:effectLst/>
                          <a:latin typeface="Times New Roman" panose="02020603050405020304" pitchFamily="18" charset="0"/>
                          <a:cs typeface="Times New Roman" panose="02020603050405020304" pitchFamily="18"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00830">
                <a:tc>
                  <a:txBody>
                    <a:bodyPr/>
                    <a:lstStyle/>
                    <a:p>
                      <a:pPr algn="r" fontAlgn="ctr"/>
                      <a:r>
                        <a:rPr lang="en-GB" sz="3600" b="1" i="0" u="none" strike="noStrike" dirty="0">
                          <a:solidFill>
                            <a:srgbClr val="000000"/>
                          </a:solidFill>
                          <a:effectLst/>
                          <a:latin typeface="Times New Roman" panose="02020603050405020304" pitchFamily="18" charset="0"/>
                          <a:cs typeface="Times New Roman" panose="02020603050405020304" pitchFamily="18" charset="0"/>
                        </a:rPr>
                        <a:t>Overall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GB" sz="3600" b="1" i="0" u="none" strike="noStrike" dirty="0">
                          <a:solidFill>
                            <a:srgbClr val="000000"/>
                          </a:solidFill>
                          <a:effectLst/>
                          <a:latin typeface="Times New Roman" panose="02020603050405020304" pitchFamily="18" charset="0"/>
                          <a:cs typeface="Times New Roman" panose="02020603050405020304" pitchFamily="18" charset="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bl>
          </a:graphicData>
        </a:graphic>
      </p:graphicFrame>
      <p:sp>
        <p:nvSpPr>
          <p:cNvPr id="52" name="Title 1"/>
          <p:cNvSpPr txBox="1">
            <a:spLocks/>
          </p:cNvSpPr>
          <p:nvPr/>
        </p:nvSpPr>
        <p:spPr>
          <a:xfrm>
            <a:off x="28627892" y="23884023"/>
            <a:ext cx="13532141" cy="3708534"/>
          </a:xfrm>
          <a:prstGeom prst="rect">
            <a:avLst/>
          </a:prstGeom>
          <a:solidFill>
            <a:srgbClr val="F2F2F2"/>
          </a:solidFill>
          <a:ln w="25400" cap="rnd">
            <a:noFill/>
          </a:ln>
        </p:spPr>
        <p:txBody>
          <a:bodyPr lIns="324000" tIns="180000" rIns="324000" bIns="324000"/>
          <a:lstStyle>
            <a:defPPr>
              <a:defRPr lang="sv-SE"/>
            </a:defPPr>
            <a:lvl1pPr marL="0" indent="0" eaLnBrk="1" hangingPunct="1">
              <a:spcBef>
                <a:spcPts val="0"/>
              </a:spcBef>
              <a:spcAft>
                <a:spcPts val="600"/>
              </a:spcAft>
              <a:buNone/>
              <a:defRPr sz="3600">
                <a:solidFill>
                  <a:schemeClr val="bg1"/>
                </a:solidFill>
                <a:latin typeface="Times New Roman" panose="02020603050405020304" pitchFamily="18" charset="0"/>
                <a:cs typeface="Times New Roman" panose="02020603050405020304" pitchFamily="18" charset="0"/>
              </a:defRPr>
            </a:lvl1pPr>
            <a:lvl2pPr marL="742950" indent="-285750" eaLnBrk="0" hangingPunct="0">
              <a:spcBef>
                <a:spcPct val="20000"/>
              </a:spcBef>
              <a:buChar char="–"/>
              <a:defRPr sz="12800"/>
            </a:lvl2pPr>
            <a:lvl3pPr marL="1143000" indent="-228600" eaLnBrk="0" hangingPunct="0">
              <a:spcBef>
                <a:spcPct val="20000"/>
              </a:spcBef>
              <a:buChar char="•"/>
              <a:defRPr sz="11000"/>
            </a:lvl3pPr>
            <a:lvl4pPr marL="1600200" indent="-228600" eaLnBrk="0" hangingPunct="0">
              <a:spcBef>
                <a:spcPct val="20000"/>
              </a:spcBef>
              <a:buChar char="–"/>
              <a:defRPr sz="9200"/>
            </a:lvl4pPr>
            <a:lvl5pPr marL="2057400" indent="-228600" eaLnBrk="0" hangingPunct="0">
              <a:spcBef>
                <a:spcPct val="20000"/>
              </a:spcBef>
              <a:buChar char="»"/>
              <a:defRPr sz="9200"/>
            </a:lvl5pPr>
            <a:lvl6pPr marL="2514600" indent="-228600" eaLnBrk="0" fontAlgn="base" hangingPunct="0">
              <a:spcBef>
                <a:spcPct val="20000"/>
              </a:spcBef>
              <a:spcAft>
                <a:spcPct val="0"/>
              </a:spcAft>
              <a:buChar char="»"/>
              <a:defRPr sz="9200"/>
            </a:lvl6pPr>
            <a:lvl7pPr marL="2971800" indent="-228600" eaLnBrk="0" fontAlgn="base" hangingPunct="0">
              <a:spcBef>
                <a:spcPct val="20000"/>
              </a:spcBef>
              <a:spcAft>
                <a:spcPct val="0"/>
              </a:spcAft>
              <a:buChar char="»"/>
              <a:defRPr sz="9200"/>
            </a:lvl7pPr>
            <a:lvl8pPr marL="3429000" indent="-228600" eaLnBrk="0" fontAlgn="base" hangingPunct="0">
              <a:spcBef>
                <a:spcPct val="20000"/>
              </a:spcBef>
              <a:spcAft>
                <a:spcPct val="0"/>
              </a:spcAft>
              <a:buChar char="»"/>
              <a:defRPr sz="9200"/>
            </a:lvl8pPr>
            <a:lvl9pPr marL="3886200" indent="-228600" eaLnBrk="0" fontAlgn="base" hangingPunct="0">
              <a:spcBef>
                <a:spcPct val="20000"/>
              </a:spcBef>
              <a:spcAft>
                <a:spcPct val="0"/>
              </a:spcAft>
              <a:buChar char="»"/>
              <a:defRPr sz="9200"/>
            </a:lvl9pPr>
          </a:lstStyle>
          <a:p>
            <a:r>
              <a:rPr lang="en-US" dirty="0"/>
              <a:t>The systems and practices in place were inadequate to ensure quality healthcare in the three HF. Thus, inadequate recognition and treatment of complications appear to be key factors in malaria deaths, and should be addressed at both system and HW levels. MoH should adopt WHO epidemiological definitions of malaria complications to guide diagnosis and treatment.</a:t>
            </a:r>
            <a:endParaRPr lang="en-GB" dirty="0"/>
          </a:p>
        </p:txBody>
      </p:sp>
    </p:spTree>
    <p:extLst>
      <p:ext uri="{BB962C8B-B14F-4D97-AF65-F5344CB8AC3E}">
        <p14:creationId xmlns:p14="http://schemas.microsoft.com/office/powerpoint/2010/main" val="1246303189"/>
      </p:ext>
    </p:extLst>
  </p:cSld>
  <p:clrMapOvr>
    <a:masterClrMapping/>
  </p:clrMapOvr>
  <p:timing>
    <p:tnLst>
      <p:par>
        <p:cTn id="1" dur="indefinite" restart="never" nodeType="tmRoot"/>
      </p:par>
    </p:tnLst>
  </p:timing>
</p:sld>
</file>

<file path=ppt/theme/theme1.xml><?xml version="1.0" encoding="utf-8"?>
<a:theme xmlns:a="http://schemas.openxmlformats.org/drawingml/2006/main" name="MC report template.dotx">
  <a:themeElements>
    <a:clrScheme name="Malaria Consortium">
      <a:dk1>
        <a:srgbClr val="004750"/>
      </a:dk1>
      <a:lt1>
        <a:srgbClr val="F7EDE3"/>
      </a:lt1>
      <a:dk2>
        <a:srgbClr val="005D63"/>
      </a:dk2>
      <a:lt2>
        <a:srgbClr val="FFFFFF"/>
      </a:lt2>
      <a:accent1>
        <a:srgbClr val="5EDBB5"/>
      </a:accent1>
      <a:accent2>
        <a:srgbClr val="1FA3B2"/>
      </a:accent2>
      <a:accent3>
        <a:srgbClr val="E3FFF5"/>
      </a:accent3>
      <a:accent4>
        <a:srgbClr val="007268"/>
      </a:accent4>
      <a:accent5>
        <a:srgbClr val="00837B"/>
      </a:accent5>
      <a:accent6>
        <a:srgbClr val="715BCE"/>
      </a:accent6>
      <a:hlink>
        <a:srgbClr val="0070C0"/>
      </a:hlink>
      <a:folHlink>
        <a:srgbClr val="7030A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ster template horizontal.potx" id="{C3BB4136-3170-43A8-9E36-C6EA183E6D41}" vid="{B2B99878-33EF-4A01-8125-426465E043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6d9c23-33c1-4aaa-b610-0b49484beeba"/>
    <Function_x0028_s_x0029_ xmlns="446d9c23-33c1-4aaa-b610-0b49484beeba" xsi:nil="true"/>
    <Location_x0028_s_x0029_ xmlns="446d9c23-33c1-4aaa-b610-0b49484beeba"/>
    <Language_x0028_s_x0029_ xmlns="446d9c23-33c1-4aaa-b610-0b49484beeba" xsi:nil="true"/>
    <h07063d4a6c74212ab877aa424a1f7d6 xmlns="446d9c23-33c1-4aaa-b610-0b49484beeba">
      <Terms xmlns="http://schemas.microsoft.com/office/infopath/2007/PartnerControls"/>
    </h07063d4a6c74212ab877aa424a1f7d6>
    <d51732ba3bba4342a416b429b6a40b0b xmlns="446d9c23-33c1-4aaa-b610-0b49484beeba">
      <Terms xmlns="http://schemas.microsoft.com/office/infopath/2007/PartnerControls"/>
    </d51732ba3bba4342a416b429b6a40b0b>
    <Classification_x0028_s_x0029_ xmlns="446d9c23-33c1-4aaa-b610-0b49484beeba" xsi:nil="true"/>
    <Knowledge_x0020_Base_x0020_Status xmlns="446d9c23-33c1-4aaa-b610-0b49484beeba">Do not display in Knowledge Base</Knowledge_x0020_Base_x0020_Status>
    <General_x0020_Document_x0020_Type xmlns="446d9c23-33c1-4aaa-b610-0b49484beeba" xsi:nil="true"/>
    <j49f4a525f6a4ed2b6a5dca880bae675 xmlns="446d9c23-33c1-4aaa-b610-0b49484beeba">
      <Terms xmlns="http://schemas.microsoft.com/office/infopath/2007/PartnerControls"/>
    </j49f4a525f6a4ed2b6a5dca880bae675>
    <SharedWithUsers xmlns="446d9c23-33c1-4aaa-b610-0b49484beeba">
      <UserInfo>
        <DisplayName>Lauren Smith</DisplayName>
        <AccountId>3647</AccountId>
        <AccountType/>
      </UserInfo>
    </SharedWithUsers>
    <Knowledge_x0020_Base xmlns="446d9c23-33c1-4aaa-b610-0b49484beeba">false</Knowledge_x0020_Bas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Malaria Consortium Document" ma:contentTypeID="0x0101001D5646EEDBA3214EB36B225F0D3F764600BA6FDADA336330448BA5A9EB225FB1A8" ma:contentTypeVersion="47" ma:contentTypeDescription="Content type for all other documents on the site. These are general documents that do not require control." ma:contentTypeScope="" ma:versionID="f5f0c559cffa46d83c747037195abcfc">
  <xsd:schema xmlns:xsd="http://www.w3.org/2001/XMLSchema" xmlns:xs="http://www.w3.org/2001/XMLSchema" xmlns:p="http://schemas.microsoft.com/office/2006/metadata/properties" xmlns:ns2="446d9c23-33c1-4aaa-b610-0b49484beeba" xmlns:ns4="02b1e57a-4096-4ec3-a35e-3b42711ba632" targetNamespace="http://schemas.microsoft.com/office/2006/metadata/properties" ma:root="true" ma:fieldsID="38c6b854a4b4d66c6461424a6b8bc7c4" ns2:_="" ns4:_="">
    <xsd:import namespace="446d9c23-33c1-4aaa-b610-0b49484beeba"/>
    <xsd:import namespace="02b1e57a-4096-4ec3-a35e-3b42711ba632"/>
    <xsd:element name="properties">
      <xsd:complexType>
        <xsd:sequence>
          <xsd:element name="documentManagement">
            <xsd:complexType>
              <xsd:all>
                <xsd:element ref="ns2:Knowledge_x0020_Base_x0020_Status" minOccurs="0"/>
                <xsd:element ref="ns2:General_x0020_Document_x0020_Type" minOccurs="0"/>
                <xsd:element ref="ns2:Location_x0028_s_x0029_" minOccurs="0"/>
                <xsd:element ref="ns2:Function_x0028_s_x0029_" minOccurs="0"/>
                <xsd:element ref="ns2:Classification_x0028_s_x0029_" minOccurs="0"/>
                <xsd:element ref="ns2:Language_x0028_s_x0029_" minOccurs="0"/>
                <xsd:element ref="ns2:h07063d4a6c74212ab877aa424a1f7d6" minOccurs="0"/>
                <xsd:element ref="ns2:d51732ba3bba4342a416b429b6a40b0b" minOccurs="0"/>
                <xsd:element ref="ns2:TaxCatchAll" minOccurs="0"/>
                <xsd:element ref="ns2:TaxCatchAllLabel" minOccurs="0"/>
                <xsd:element ref="ns2:j49f4a525f6a4ed2b6a5dca880bae675" minOccurs="0"/>
                <xsd:element ref="ns2:Knowledge_x0020_Base" minOccurs="0"/>
                <xsd:element ref="ns2:SharedWithUsers" minOccurs="0"/>
                <xsd:element ref="ns2:SharedWithDetails" minOccurs="0"/>
                <xsd:element ref="ns2:LastSharedByUser" minOccurs="0"/>
                <xsd:element ref="ns2:LastSharedByTime"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GenerationTime" minOccurs="0"/>
                <xsd:element ref="ns4:MediaServiceEventHashCode"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6d9c23-33c1-4aaa-b610-0b49484beeba" elementFormDefault="qualified">
    <xsd:import namespace="http://schemas.microsoft.com/office/2006/documentManagement/types"/>
    <xsd:import namespace="http://schemas.microsoft.com/office/infopath/2007/PartnerControls"/>
    <xsd:element name="Knowledge_x0020_Base_x0020_Status" ma:index="2" nillable="true" ma:displayName="Knowledge Base Status" ma:default="Do not display in Knowledge Base" ma:format="Dropdown" ma:internalName="Knowledge_x0020_Base_x0020_Status">
      <xsd:simpleType>
        <xsd:restriction base="dms:Choice">
          <xsd:enumeration value="Do not display in Knowledge Base"/>
          <xsd:enumeration value="Display in Knowledge Base only for permitted users"/>
          <xsd:enumeration value="Display in Knowledge Base for all users"/>
        </xsd:restriction>
      </xsd:simpleType>
    </xsd:element>
    <xsd:element name="General_x0020_Document_x0020_Type" ma:index="3" nillable="true" ma:displayName="General Document Type" ma:format="Dropdown" ma:internalName="General_x0020_Document_x0020_Type">
      <xsd:simpleType>
        <xsd:restriction base="dms:Choice">
          <xsd:enumeration value="Agenda"/>
          <xsd:enumeration value="Audio"/>
          <xsd:enumeration value="Budget"/>
          <xsd:enumeration value="Contract"/>
          <xsd:enumeration value="Data"/>
          <xsd:enumeration value="Form"/>
          <xsd:enumeration value="Manual"/>
          <xsd:enumeration value="Minutes"/>
          <xsd:enumeration value="Plan"/>
          <xsd:enumeration value="Policy"/>
          <xsd:enumeration value="Process"/>
          <xsd:enumeration value="Proposal"/>
          <xsd:enumeration value="Publication"/>
          <xsd:enumeration value="Report"/>
          <xsd:enumeration value="Requirements"/>
          <xsd:enumeration value="Template"/>
          <xsd:enumeration value="Training"/>
          <xsd:enumeration value="Video"/>
        </xsd:restriction>
      </xsd:simpleType>
    </xsd:element>
    <xsd:element name="Location_x0028_s_x0029_" ma:index="4" nillable="true" ma:displayName="Location(s)" ma:internalName="Location_x0028_s_x0029_">
      <xsd:complexType>
        <xsd:complexContent>
          <xsd:extension base="dms:MultiChoice">
            <xsd:sequence>
              <xsd:element name="Value" maxOccurs="unbounded" minOccurs="0" nillable="true">
                <xsd:simpleType>
                  <xsd:restriction base="dms:Choice">
                    <xsd:enumeration value="Africa"/>
                    <xsd:enumeration value="Africa Regional"/>
                    <xsd:enumeration value="Asia"/>
                    <xsd:enumeration value="Asia Regional"/>
                    <xsd:enumeration value="Burkina Faso"/>
                    <xsd:enumeration value="Cambodia"/>
                    <xsd:enumeration value="Chad"/>
                    <xsd:enumeration value="Ethiopia"/>
                    <xsd:enumeration value="Europe"/>
                    <xsd:enumeration value="Gambia"/>
                    <xsd:enumeration value="Ghana"/>
                    <xsd:enumeration value="Global"/>
                    <xsd:enumeration value="Guinea"/>
                    <xsd:enumeration value="Guinea-Bissau"/>
                    <xsd:enumeration value="Malawi"/>
                    <xsd:enumeration value="Mali"/>
                    <xsd:enumeration value="Mozambique"/>
                    <xsd:enumeration value="Myanmar"/>
                    <xsd:enumeration value="Nepal"/>
                    <xsd:enumeration value="Niger"/>
                    <xsd:enumeration value="Nigeria"/>
                    <xsd:enumeration value="North America"/>
                    <xsd:enumeration value="Senegal"/>
                    <xsd:enumeration value="South Sudan"/>
                    <xsd:enumeration value="Tanzania"/>
                    <xsd:enumeration value="Thailand"/>
                    <xsd:enumeration value="Uganda"/>
                    <xsd:enumeration value="UK"/>
                    <xsd:enumeration value="USA"/>
                    <xsd:enumeration value="Zambia"/>
                  </xsd:restriction>
                </xsd:simpleType>
              </xsd:element>
            </xsd:sequence>
          </xsd:extension>
        </xsd:complexContent>
      </xsd:complexType>
    </xsd:element>
    <xsd:element name="Function_x0028_s_x0029_" ma:index="5" nillable="true" ma:displayName="Function(s)" ma:format="Dropdown" ma:internalName="Function_x0028_s_x0029_">
      <xsd:simpleType>
        <xsd:restriction base="dms:Choice">
          <xsd:enumeration value="Business Development"/>
          <xsd:enumeration value="External Relations"/>
          <xsd:enumeration value="Finance"/>
          <xsd:enumeration value="General Management"/>
          <xsd:enumeration value="Global Management Group (GMG)"/>
          <xsd:enumeration value="Human Resources (HR)"/>
          <xsd:enumeration value="Information Technology (IT)"/>
          <xsd:enumeration value="Internal Audit"/>
          <xsd:enumeration value="Location Management"/>
          <xsd:enumeration value="Operations"/>
          <xsd:enumeration value="Organisation Wide"/>
          <xsd:enumeration value="Programme Management"/>
          <xsd:enumeration value="Technical"/>
          <xsd:enumeration value="Trustees"/>
        </xsd:restriction>
      </xsd:simpleType>
    </xsd:element>
    <xsd:element name="Classification_x0028_s_x0029_" ma:index="6" nillable="true" ma:displayName="Classification(s)" ma:format="Dropdown" ma:internalName="Classification_x0028_s_x0029_">
      <xsd:simpleType>
        <xsd:restriction base="dms:Choice">
          <xsd:enumeration value="Public"/>
          <xsd:enumeration value="Restricted Commercial"/>
          <xsd:enumeration value="Restricted Financial"/>
          <xsd:enumeration value="Restricted Personal Data (not staff)"/>
          <xsd:enumeration value="Restricted Sensitive Personal Information"/>
          <xsd:enumeration value="Restrictive Staff Records"/>
          <xsd:enumeration value="Restrictive Strategic"/>
        </xsd:restriction>
      </xsd:simpleType>
    </xsd:element>
    <xsd:element name="Language_x0028_s_x0029_" ma:index="7" nillable="true" ma:displayName="Language(s)" ma:format="Dropdown" ma:internalName="Language_x0028_s_x0029_">
      <xsd:simpleType>
        <xsd:restriction base="dms:Choice">
          <xsd:enumeration value="Arabic"/>
          <xsd:enumeration value="Burmese"/>
          <xsd:enumeration value="English"/>
          <xsd:enumeration value="French"/>
          <xsd:enumeration value="Khmer"/>
          <xsd:enumeration value="Portugese"/>
          <xsd:enumeration value="Spanish"/>
          <xsd:enumeration value="Thai"/>
        </xsd:restriction>
      </xsd:simpleType>
    </xsd:element>
    <xsd:element name="h07063d4a6c74212ab877aa424a1f7d6" ma:index="12" nillable="true" ma:taxonomy="true" ma:internalName="h07063d4a6c74212ab877aa424a1f7d6" ma:taxonomyFieldName="Diseases" ma:displayName="Diseases" ma:readOnly="false" ma:default="" ma:fieldId="{107063d4-a6c7-4212-ab87-7aa424a1f7d6}" ma:taxonomyMulti="true" ma:sspId="0c4f23ce-abd6-4fbe-ba55-9ba9bb7442d8" ma:termSetId="4ece0d02-a915-426b-8586-b8b7860cdff3" ma:anchorId="00000000-0000-0000-0000-000000000000" ma:open="false" ma:isKeyword="false">
      <xsd:complexType>
        <xsd:sequence>
          <xsd:element ref="pc:Terms" minOccurs="0" maxOccurs="1"/>
        </xsd:sequence>
      </xsd:complexType>
    </xsd:element>
    <xsd:element name="d51732ba3bba4342a416b429b6a40b0b" ma:index="14" nillable="true" ma:taxonomy="true" ma:internalName="d51732ba3bba4342a416b429b6a40b0b" ma:taxonomyFieldName="Tools_x0020_and_x0020_Techniques" ma:displayName="Tools and Techniques" ma:readOnly="false" ma:default="" ma:fieldId="{d51732ba-3bba-4342-a416-b429b6a40b0b}" ma:taxonomyMulti="true" ma:sspId="0c4f23ce-abd6-4fbe-ba55-9ba9bb7442d8" ma:termSetId="178e11fd-d4ce-402e-b760-9e71f48154fd" ma:anchorId="00000000-0000-0000-0000-000000000000" ma:open="false" ma:isKeyword="false">
      <xsd:complexType>
        <xsd:sequence>
          <xsd:element ref="pc:Terms" minOccurs="0" maxOccurs="1"/>
        </xsd:sequence>
      </xsd:complexType>
    </xsd:element>
    <xsd:element name="TaxCatchAll" ma:index="19" nillable="true" ma:displayName="Taxonomy Catch All Column" ma:description="" ma:hidden="true" ma:list="{2f3aa77b-467f-474c-b4cc-3733fce4533c}" ma:internalName="TaxCatchAll" ma:showField="CatchAllData" ma:web="446d9c23-33c1-4aaa-b610-0b49484beeba">
      <xsd:complexType>
        <xsd:complexContent>
          <xsd:extension base="dms:MultiChoiceLookup">
            <xsd:sequence>
              <xsd:element name="Value" type="dms:Lookup" maxOccurs="unbounded" minOccurs="0" nillable="true"/>
            </xsd:sequence>
          </xsd:extension>
        </xsd:complexContent>
      </xsd:complexType>
    </xsd:element>
    <xsd:element name="TaxCatchAllLabel" ma:index="21" nillable="true" ma:displayName="Taxonomy Catch All Column1" ma:description="" ma:hidden="true" ma:list="{2f3aa77b-467f-474c-b4cc-3733fce4533c}" ma:internalName="TaxCatchAllLabel" ma:readOnly="true" ma:showField="CatchAllDataLabel" ma:web="446d9c23-33c1-4aaa-b610-0b49484beeba">
      <xsd:complexType>
        <xsd:complexContent>
          <xsd:extension base="dms:MultiChoiceLookup">
            <xsd:sequence>
              <xsd:element name="Value" type="dms:Lookup" maxOccurs="unbounded" minOccurs="0" nillable="true"/>
            </xsd:sequence>
          </xsd:extension>
        </xsd:complexContent>
      </xsd:complexType>
    </xsd:element>
    <xsd:element name="j49f4a525f6a4ed2b6a5dca880bae675" ma:index="22" nillable="true" ma:taxonomy="true" ma:internalName="j49f4a525f6a4ed2b6a5dca880bae675" ma:taxonomyFieldName="Project" ma:displayName="Project" ma:default="" ma:fieldId="{349f4a52-5f6a-4ed2-b6a5-dca880bae675}" ma:sspId="0c4f23ce-abd6-4fbe-ba55-9ba9bb7442d8" ma:termSetId="2b6b6760-1471-429e-a151-4284c2311bfb" ma:anchorId="00000000-0000-0000-0000-000000000000" ma:open="false" ma:isKeyword="false">
      <xsd:complexType>
        <xsd:sequence>
          <xsd:element ref="pc:Terms" minOccurs="0" maxOccurs="1"/>
        </xsd:sequence>
      </xsd:complexType>
    </xsd:element>
    <xsd:element name="Knowledge_x0020_Base" ma:index="23" nillable="true" ma:displayName="Knowledge Base" ma:default="0" ma:description="check this box if you want your submission to appear in the Knowledge Base." ma:internalName="Knowledge_x0020_Base">
      <xsd:simpleType>
        <xsd:restriction base="dms:Boolean"/>
      </xsd:simpleType>
    </xsd:element>
    <xsd:element name="SharedWithUsers" ma:index="25"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6" nillable="true" ma:displayName="Shared With Details" ma:description="" ma:internalName="SharedWithDetails" ma:readOnly="true">
      <xsd:simpleType>
        <xsd:restriction base="dms:Note">
          <xsd:maxLength value="255"/>
        </xsd:restriction>
      </xsd:simpleType>
    </xsd:element>
    <xsd:element name="LastSharedByUser" ma:index="27" nillable="true" ma:displayName="Last Shared By User" ma:description="" ma:internalName="LastSharedByUser" ma:readOnly="true">
      <xsd:simpleType>
        <xsd:restriction base="dms:Note">
          <xsd:maxLength value="255"/>
        </xsd:restriction>
      </xsd:simpleType>
    </xsd:element>
    <xsd:element name="LastSharedByTime" ma:index="28"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2b1e57a-4096-4ec3-a35e-3b42711ba632" elementFormDefault="qualified">
    <xsd:import namespace="http://schemas.microsoft.com/office/2006/documentManagement/types"/>
    <xsd:import namespace="http://schemas.microsoft.com/office/infopath/2007/PartnerControls"/>
    <xsd:element name="MediaServiceMetadata" ma:index="29" nillable="true" ma:displayName="MediaServiceMetadata" ma:description="" ma:hidden="true" ma:internalName="MediaServiceMetadata" ma:readOnly="true">
      <xsd:simpleType>
        <xsd:restriction base="dms:Note"/>
      </xsd:simpleType>
    </xsd:element>
    <xsd:element name="MediaServiceFastMetadata" ma:index="30" nillable="true" ma:displayName="MediaServiceFastMetadata" ma:description="" ma:hidden="true" ma:internalName="MediaServiceFastMetadata" ma:readOnly="true">
      <xsd:simpleType>
        <xsd:restriction base="dms:Note"/>
      </xsd:simpleType>
    </xsd:element>
    <xsd:element name="MediaServiceAutoTags" ma:index="31" nillable="true" ma:displayName="MediaServiceAutoTags" ma:description="" ma:internalName="MediaServiceAutoTags" ma:readOnly="true">
      <xsd:simpleType>
        <xsd:restriction base="dms:Text"/>
      </xsd:simpleType>
    </xsd:element>
    <xsd:element name="MediaServiceDateTaken" ma:index="32" nillable="true" ma:displayName="MediaServiceDateTaken" ma:description="" ma:hidden="true" ma:internalName="MediaServiceDateTaken" ma:readOnly="true">
      <xsd:simpleType>
        <xsd:restriction base="dms:Text"/>
      </xsd:simpleType>
    </xsd:element>
    <xsd:element name="MediaServiceLocation" ma:index="33" nillable="true" ma:displayName="MediaServiceLocation" ma:description="" ma:internalName="MediaServiceLocation"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ServiceOCR" ma:index="3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11" ma:displayName="Author"/>
        <xsd:element ref="dcterms:created" minOccurs="0" maxOccurs="1"/>
        <xsd:element ref="dc:identifier" minOccurs="0" maxOccurs="1"/>
        <xsd:element name="contentType" minOccurs="0" maxOccurs="1" type="xsd:string" ma:index="17"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845F03-06AC-47FC-AE5C-3C1C06557500}">
  <ds:schemaRefs>
    <ds:schemaRef ds:uri="http://schemas.microsoft.com/office/2006/documentManagement/types"/>
    <ds:schemaRef ds:uri="02b1e57a-4096-4ec3-a35e-3b42711ba632"/>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446d9c23-33c1-4aaa-b610-0b49484beeba"/>
    <ds:schemaRef ds:uri="http://www.w3.org/XML/1998/namespace"/>
    <ds:schemaRef ds:uri="http://purl.org/dc/dcmitype/"/>
  </ds:schemaRefs>
</ds:datastoreItem>
</file>

<file path=customXml/itemProps2.xml><?xml version="1.0" encoding="utf-8"?>
<ds:datastoreItem xmlns:ds="http://schemas.openxmlformats.org/officeDocument/2006/customXml" ds:itemID="{2ECBB6D5-91C7-409A-BD1F-45FCE349CCB0}">
  <ds:schemaRefs>
    <ds:schemaRef ds:uri="http://schemas.microsoft.com/sharepoint/v3/contenttype/forms"/>
  </ds:schemaRefs>
</ds:datastoreItem>
</file>

<file path=customXml/itemProps3.xml><?xml version="1.0" encoding="utf-8"?>
<ds:datastoreItem xmlns:ds="http://schemas.openxmlformats.org/officeDocument/2006/customXml" ds:itemID="{0C5AEA3F-8D15-4CCC-A439-A4E391A517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6d9c23-33c1-4aaa-b610-0b49484beeba"/>
    <ds:schemaRef ds:uri="02b1e57a-4096-4ec3-a35e-3b42711ba6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Poster template horizontal</Template>
  <TotalTime>2156</TotalTime>
  <Words>1136</Words>
  <Application>Microsoft Office PowerPoint</Application>
  <PresentationFormat>Custom</PresentationFormat>
  <Paragraphs>342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ＭＳ Ｐゴシック</vt:lpstr>
      <vt:lpstr>Arial</vt:lpstr>
      <vt:lpstr>Arial Black</vt:lpstr>
      <vt:lpstr>Calibri</vt:lpstr>
      <vt:lpstr>Calibri Light</vt:lpstr>
      <vt:lpstr>Gill Sans MT</vt:lpstr>
      <vt:lpstr>Times New Roman</vt:lpstr>
      <vt:lpstr>MC report template.dotx</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Kigozi</dc:creator>
  <cp:lastModifiedBy>Olivia Carlin</cp:lastModifiedBy>
  <cp:revision>64</cp:revision>
  <cp:lastPrinted>2014-06-26T15:16:47Z</cp:lastPrinted>
  <dcterms:created xsi:type="dcterms:W3CDTF">2019-10-23T14:37:36Z</dcterms:created>
  <dcterms:modified xsi:type="dcterms:W3CDTF">2021-08-16T13:37:23Z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0x0101001D5646EEDBA3214EB36B225F0D3F764600BA6FDADA336330448BA5A9EB225FB1A8</vt:lpwstr>
  </property>
  <property fmtid="{D5CDD505-2E9C-101B-9397-08002B2CF9AE}" pid="3" name="Project">
    <vt:lpwstr/>
  </property>
  <property fmtid="{D5CDD505-2E9C-101B-9397-08002B2CF9AE}" pid="4" name="Tools and Techniques">
    <vt:lpwstr/>
  </property>
  <property fmtid="{D5CDD505-2E9C-101B-9397-08002B2CF9AE}" pid="5" name="Diseases">
    <vt:lpwstr/>
  </property>
</Properties>
</file>