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5" r:id="rId4"/>
    <p:sldId id="27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6" r:id="rId14"/>
    <p:sldId id="294" r:id="rId15"/>
    <p:sldId id="262" r:id="rId16"/>
    <p:sldId id="264" r:id="rId17"/>
  </p:sldIdLst>
  <p:sldSz cx="12192000" cy="6858000"/>
  <p:notesSz cx="6648450" cy="98504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FF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94241" autoAdjust="0"/>
  </p:normalViewPr>
  <p:slideViewPr>
    <p:cSldViewPr snapToGrid="0">
      <p:cViewPr>
        <p:scale>
          <a:sx n="60" d="100"/>
          <a:sy n="60" d="100"/>
        </p:scale>
        <p:origin x="-840" y="-10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68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EBE85D-80E3-4EA8-99B7-6A4ED1237CF6}" type="datetimeFigureOut">
              <a:rPr lang="en-GB"/>
              <a:pPr>
                <a:defRPr/>
              </a:pPr>
              <a:t>23/03/2016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86230C-D5F2-4D57-A4E9-608DCBE3BE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9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FED71C-26A5-4B8D-93E6-32F123A79ADB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" y="738188"/>
            <a:ext cx="6565900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678363"/>
            <a:ext cx="5318125" cy="4433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8AB874-01F4-4C73-9E16-C96F83337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E23D-64F0-4CC3-81B3-0F60F68F794D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89B0-5D58-4691-83C6-22C923A74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8041-D6D8-4566-A134-95B99CD571D4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93BB-D078-4403-ACB2-AEA9A3B1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E26D-DF17-4CE2-B141-BA9D7974549E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26F9-4BB3-4767-A823-64BA3903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DC80-4E37-4835-8C70-26859D3E141B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62EB-21C0-482E-A92A-E512D452A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8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580E-6687-4DAE-91E6-0A811C2A5569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71E1-9090-490E-9211-DEBFEAE19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2BC7-54DE-473A-AD0A-666F9C26265E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A32E-6E7D-4B19-971B-C3F11E079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E357-00D4-4829-8370-FC6029D5681D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36CF-6B0E-40E1-80FE-06EB13FF0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73B7-81A0-4165-B8B7-2DD6AE9A7C73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B343-8B61-4E2A-A936-EF800B67D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D2C2-FA31-4A4B-AF52-FB798E565A4E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C360-DB52-4CFF-8412-C1E1D42E4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fld id="{EFE48ED3-9D82-4252-9113-A3EDC627C7A7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10FE28-D4A9-468D-82C5-B6E8ECE8C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5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17A1-1985-4291-B8FB-BEB912E4B6C1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B588-0E82-4CCA-89FB-C5A32C4A3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9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DF4A18-837D-41EA-92C4-FCADC68BEED7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6A9F0-5E34-46F5-8940-E7CA39F39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364992"/>
            <a:ext cx="10058400" cy="22336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Stock Management, inventory and accountability </a:t>
            </a:r>
            <a:r>
              <a:rPr lang="en-US" sz="3200" b="1" dirty="0" smtClean="0">
                <a:solidFill>
                  <a:schemeClr val="tx1"/>
                </a:solidFill>
              </a:rPr>
              <a:t>standards: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What we have learnt, good practice standards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69331"/>
            <a:ext cx="5582140" cy="1878215"/>
          </a:xfrm>
          <a:prstGeom prst="rect">
            <a:avLst/>
          </a:prstGeom>
        </p:spPr>
      </p:pic>
      <p:pic>
        <p:nvPicPr>
          <p:cNvPr id="5" name="Picture 4" descr="Z:\Documents\Access SMC\Briefings and presentations\Logo\unitaid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1" y="5331804"/>
            <a:ext cx="1539240" cy="495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1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 Case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did Nigeria </a:t>
            </a:r>
            <a:r>
              <a:rPr lang="en-US" dirty="0"/>
              <a:t>improve country capability for stock management and accountability?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Review of antimalarial supply chain and inventory management – system, tools, personnel, monitoring &amp; supervision</a:t>
            </a:r>
          </a:p>
          <a:p>
            <a:pPr lvl="1"/>
            <a:r>
              <a:rPr lang="en-US" sz="2800" dirty="0"/>
              <a:t>Review of </a:t>
            </a:r>
            <a:r>
              <a:rPr lang="en-US" sz="2800" dirty="0" smtClean="0"/>
              <a:t>LMIS (SMC) </a:t>
            </a:r>
            <a:r>
              <a:rPr lang="en-US" sz="2800" dirty="0"/>
              <a:t>– system, tools, personnel, monitoring &amp; </a:t>
            </a:r>
            <a:r>
              <a:rPr lang="en-US" sz="2800" dirty="0" smtClean="0"/>
              <a:t>supervision</a:t>
            </a:r>
          </a:p>
          <a:p>
            <a:pPr lvl="1"/>
            <a:r>
              <a:rPr lang="en-US" sz="2800" dirty="0"/>
              <a:t>Gap identification and mapping out </a:t>
            </a:r>
            <a:r>
              <a:rPr lang="en-US" sz="2800" dirty="0" smtClean="0"/>
              <a:t>of an improved process</a:t>
            </a:r>
          </a:p>
          <a:p>
            <a:pPr lvl="1"/>
            <a:r>
              <a:rPr lang="en-US" sz="2800" dirty="0"/>
              <a:t>Development of detailed plan with activities, inputs, timelines, resource needs (funds, personnel), performance indicators and measurement </a:t>
            </a:r>
            <a:r>
              <a:rPr lang="en-US" sz="2800" dirty="0" smtClean="0"/>
              <a:t>methods</a:t>
            </a:r>
          </a:p>
          <a:p>
            <a:pPr lvl="1"/>
            <a:r>
              <a:rPr lang="en-US" sz="2800" dirty="0" smtClean="0"/>
              <a:t>Implementation of action plan and continual improvement process from cycle to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Understand </a:t>
            </a:r>
            <a:r>
              <a:rPr lang="en-US" sz="2800" dirty="0"/>
              <a:t>the questions and data that </a:t>
            </a:r>
            <a:r>
              <a:rPr lang="en-US" sz="2800" dirty="0" smtClean="0"/>
              <a:t>you as project /national managers, country </a:t>
            </a:r>
            <a:r>
              <a:rPr lang="en-US" sz="2800" dirty="0"/>
              <a:t>stakeholders, </a:t>
            </a:r>
            <a:r>
              <a:rPr lang="en-US" sz="2800" dirty="0" smtClean="0"/>
              <a:t>the international community, </a:t>
            </a:r>
            <a:r>
              <a:rPr lang="en-US" sz="2800" dirty="0"/>
              <a:t>project leadership will have and use to continually upgrade LMIS</a:t>
            </a:r>
          </a:p>
          <a:p>
            <a:r>
              <a:rPr lang="en-US" sz="2800" dirty="0" smtClean="0"/>
              <a:t>Donors and National Control Programs have made lots of investments in building up national PSM systems (processes, tools, experienced personnel) and this must be leveraged</a:t>
            </a:r>
          </a:p>
          <a:p>
            <a:pPr lvl="1"/>
            <a:r>
              <a:rPr lang="en-US" sz="2600" dirty="0" smtClean="0"/>
              <a:t>Gaps that the PSM system will have are – an understanding of project-specific strategies and needs (resolved by clear and early communication, development of SDP tools e.g. consumption tools, guidance)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92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 systematic in your assessment of the LMIS</a:t>
            </a:r>
          </a:p>
          <a:p>
            <a:pPr lvl="1"/>
            <a:r>
              <a:rPr lang="en-US" sz="2200" i="1" dirty="0"/>
              <a:t>Design: </a:t>
            </a:r>
            <a:r>
              <a:rPr lang="en-US" sz="2200" dirty="0"/>
              <a:t>Does the LMIS collect and report the essential data items for logistics management?</a:t>
            </a:r>
          </a:p>
          <a:p>
            <a:pPr lvl="1"/>
            <a:r>
              <a:rPr lang="en-US" sz="2200" i="1" dirty="0"/>
              <a:t>Operation: </a:t>
            </a:r>
            <a:r>
              <a:rPr lang="en-US" sz="2200" dirty="0"/>
              <a:t>Are reporting procedures followed; does data flow in a timely fashion? </a:t>
            </a:r>
          </a:p>
          <a:p>
            <a:pPr lvl="1"/>
            <a:r>
              <a:rPr lang="en-US" sz="2200" i="1" dirty="0"/>
              <a:t>Use: </a:t>
            </a:r>
            <a:r>
              <a:rPr lang="en-US" sz="2200" dirty="0"/>
              <a:t>Are managers throughout the program actually using LMIS data for decision making?</a:t>
            </a:r>
          </a:p>
          <a:p>
            <a:r>
              <a:rPr lang="en-US" sz="2800" dirty="0" smtClean="0"/>
              <a:t>Use </a:t>
            </a:r>
            <a:r>
              <a:rPr lang="en-US" sz="2800" dirty="0"/>
              <a:t>the UNITAID opportunity to strengthen the LMIS for country’s benefit</a:t>
            </a:r>
          </a:p>
          <a:p>
            <a:r>
              <a:rPr lang="en-US" sz="2800" dirty="0" smtClean="0"/>
              <a:t>Document processes so that there is institutional memory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68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for Stock Management and Accountability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6963" y="1749971"/>
            <a:ext cx="10058400" cy="4119017"/>
          </a:xfrm>
        </p:spPr>
        <p:txBody>
          <a:bodyPr/>
          <a:lstStyle/>
          <a:p>
            <a:r>
              <a:rPr lang="en-US" sz="2800" b="1" dirty="0" smtClean="0"/>
              <a:t>Output Indicators </a:t>
            </a:r>
          </a:p>
          <a:p>
            <a:pPr lvl="1"/>
            <a:r>
              <a:rPr lang="en-US" sz="2000" b="1" dirty="0"/>
              <a:t>Number of treatments administered to eligible children per cycle</a:t>
            </a:r>
            <a:endParaRPr lang="en-US" sz="2000" dirty="0"/>
          </a:p>
          <a:p>
            <a:pPr lvl="1"/>
            <a:r>
              <a:rPr lang="en-US" sz="2000" b="1" dirty="0"/>
              <a:t>Proportion of designated storage facilities that have adequate SMC drug supplies at designated time as per their planning document by level (health facility / central store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b="1" dirty="0" smtClean="0"/>
              <a:t>Median duration in days of stock out at medical stores at district level during SMC implementation months</a:t>
            </a:r>
          </a:p>
          <a:p>
            <a:pPr lvl="1"/>
            <a:r>
              <a:rPr lang="en-US" sz="2000" b="1" dirty="0" smtClean="0"/>
              <a:t>Percentage </a:t>
            </a:r>
            <a:r>
              <a:rPr lang="en-US" sz="2000" b="1" dirty="0"/>
              <a:t>of forecasted needs of quality assured SP+AQ supplied </a:t>
            </a:r>
            <a:r>
              <a:rPr lang="en-US" sz="2000" b="1" dirty="0" smtClean="0"/>
              <a:t>to</a:t>
            </a:r>
            <a:r>
              <a:rPr lang="en-US" sz="2000" dirty="0"/>
              <a:t> </a:t>
            </a:r>
            <a:r>
              <a:rPr lang="en-US" sz="2000" b="1" dirty="0" smtClean="0"/>
              <a:t>districts</a:t>
            </a:r>
          </a:p>
          <a:p>
            <a:r>
              <a:rPr lang="en-US" sz="2800" b="1" dirty="0" smtClean="0"/>
              <a:t>Process Indicators</a:t>
            </a:r>
          </a:p>
          <a:p>
            <a:pPr lvl="1"/>
            <a:r>
              <a:rPr lang="en-US" sz="2000" b="1" dirty="0"/>
              <a:t>Volume of quality assured SP+AQ used/leftover/lost per </a:t>
            </a:r>
            <a:r>
              <a:rPr lang="en-US" sz="2000" b="1" dirty="0" smtClean="0"/>
              <a:t>cycle</a:t>
            </a:r>
          </a:p>
          <a:p>
            <a:pPr lvl="1"/>
            <a:r>
              <a:rPr lang="en-US" sz="2000" b="1" dirty="0"/>
              <a:t>Proportion of districts submitting the LMIS data per </a:t>
            </a:r>
            <a:r>
              <a:rPr lang="en-US" sz="2000" b="1" dirty="0" smtClean="0"/>
              <a:t>country</a:t>
            </a:r>
          </a:p>
          <a:p>
            <a:pPr marL="200025" lvl="1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And any other SMC product questions that come from the NMEP, Federal level, </a:t>
            </a:r>
          </a:p>
          <a:p>
            <a:pPr marL="200025" lvl="1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State directorates, other programs, donors </a:t>
            </a:r>
            <a:r>
              <a:rPr lang="en-US" sz="2000" b="1" dirty="0" err="1" smtClean="0">
                <a:solidFill>
                  <a:srgbClr val="FF0000"/>
                </a:solidFill>
              </a:rPr>
              <a:t>etc</a:t>
            </a:r>
            <a:r>
              <a:rPr lang="en-US" sz="2000" b="1" dirty="0" smtClean="0">
                <a:solidFill>
                  <a:srgbClr val="FF0000"/>
                </a:solidFill>
              </a:rPr>
              <a:t>…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:\Pictures\Pictures\2015-07-30 Zamfara2\Zamfara2 0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6" y="4467225"/>
            <a:ext cx="2981324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D:\Pictures\Pictures\2015-07-30 Zamfara2\Zamfara2 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93" y="850606"/>
            <a:ext cx="5549972" cy="41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48" y="525314"/>
            <a:ext cx="5582140" cy="1878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00" y="2403529"/>
            <a:ext cx="4680835" cy="34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for stocks that arrive in our countries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Commodity flow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360428"/>
            <a:ext cx="4937760" cy="3600106"/>
          </a:xfrm>
        </p:spPr>
        <p:txBody>
          <a:bodyPr/>
          <a:lstStyle/>
          <a:p>
            <a:pPr lvl="1"/>
            <a:r>
              <a:rPr lang="en-US" b="1" dirty="0"/>
              <a:t>Procurement &amp; </a:t>
            </a:r>
            <a:r>
              <a:rPr lang="en-US" b="1" dirty="0" smtClean="0"/>
              <a:t>shipping</a:t>
            </a:r>
          </a:p>
          <a:p>
            <a:pPr lvl="1"/>
            <a:r>
              <a:rPr lang="en-US" b="1" dirty="0"/>
              <a:t>Port clearance &amp; </a:t>
            </a:r>
            <a:r>
              <a:rPr lang="en-US" b="1" dirty="0" smtClean="0"/>
              <a:t>receiving at CMS</a:t>
            </a:r>
            <a:endParaRPr lang="en-US" dirty="0"/>
          </a:p>
          <a:p>
            <a:pPr lvl="1"/>
            <a:r>
              <a:rPr lang="en-US" b="1" dirty="0" smtClean="0"/>
              <a:t>Distribution </a:t>
            </a:r>
            <a:r>
              <a:rPr lang="en-US" b="1" dirty="0"/>
              <a:t>from CMS to RMS</a:t>
            </a:r>
            <a:endParaRPr lang="en-US" dirty="0"/>
          </a:p>
          <a:p>
            <a:pPr lvl="1"/>
            <a:r>
              <a:rPr lang="en-US" b="1" dirty="0"/>
              <a:t>Distribution from RMS to DMS</a:t>
            </a:r>
            <a:endParaRPr lang="en-US" dirty="0"/>
          </a:p>
          <a:p>
            <a:pPr lvl="1"/>
            <a:r>
              <a:rPr lang="en-US" b="1" dirty="0"/>
              <a:t>Distribution from DMS to HC</a:t>
            </a:r>
            <a:endParaRPr lang="en-US" dirty="0"/>
          </a:p>
          <a:p>
            <a:pPr lvl="1"/>
            <a:r>
              <a:rPr lang="en-US" b="1" dirty="0"/>
              <a:t>Collection by CHW from HC and use</a:t>
            </a:r>
            <a:endParaRPr lang="en-US" dirty="0"/>
          </a:p>
          <a:p>
            <a:pPr lvl="1"/>
            <a:r>
              <a:rPr lang="en-US" b="1" dirty="0"/>
              <a:t>Reverse logistics - from CHW to HC</a:t>
            </a:r>
            <a:endParaRPr lang="en-US" dirty="0"/>
          </a:p>
          <a:p>
            <a:pPr lvl="1"/>
            <a:r>
              <a:rPr lang="en-US" b="1" dirty="0"/>
              <a:t>Reverse logistics - from HC to DMS</a:t>
            </a:r>
            <a:endParaRPr lang="en-US" dirty="0"/>
          </a:p>
          <a:p>
            <a:pPr lvl="1"/>
            <a:r>
              <a:rPr lang="en-US" b="1" dirty="0"/>
              <a:t>Reverse logistics - from DMS to RMS</a:t>
            </a:r>
            <a:endParaRPr lang="en-US" dirty="0"/>
          </a:p>
          <a:p>
            <a:pPr lvl="1"/>
            <a:r>
              <a:rPr lang="en-US" b="1" dirty="0"/>
              <a:t>Reverse logistics - from RMS to CMS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Information flow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71061"/>
            <a:ext cx="4937760" cy="4391246"/>
          </a:xfrm>
        </p:spPr>
        <p:txBody>
          <a:bodyPr/>
          <a:lstStyle/>
          <a:p>
            <a:pPr lvl="1"/>
            <a:r>
              <a:rPr lang="en-US" b="1" dirty="0"/>
              <a:t>Goods Receiving </a:t>
            </a:r>
            <a:r>
              <a:rPr lang="en-US" b="1" dirty="0" smtClean="0"/>
              <a:t>at CMS</a:t>
            </a:r>
          </a:p>
          <a:p>
            <a:pPr lvl="1"/>
            <a:r>
              <a:rPr lang="en-US" b="1" dirty="0" smtClean="0"/>
              <a:t>Distribution plan at CMS/ Issue from CMS</a:t>
            </a:r>
          </a:p>
          <a:p>
            <a:pPr lvl="1"/>
            <a:r>
              <a:rPr lang="en-US" b="1" dirty="0" smtClean="0"/>
              <a:t>Receiving at RMS</a:t>
            </a:r>
          </a:p>
          <a:p>
            <a:pPr lvl="1"/>
            <a:r>
              <a:rPr lang="en-US" b="1" dirty="0"/>
              <a:t>Distribution plan at </a:t>
            </a:r>
            <a:r>
              <a:rPr lang="en-US" b="1" dirty="0" smtClean="0"/>
              <a:t>RMS/Issue from RMS</a:t>
            </a:r>
          </a:p>
          <a:p>
            <a:pPr lvl="1"/>
            <a:r>
              <a:rPr lang="en-US" b="1" dirty="0"/>
              <a:t>Receiving at the Districts </a:t>
            </a:r>
            <a:r>
              <a:rPr lang="en-US" b="1" dirty="0" smtClean="0"/>
              <a:t>stores</a:t>
            </a:r>
          </a:p>
          <a:p>
            <a:pPr lvl="1"/>
            <a:r>
              <a:rPr lang="en-US" b="1" dirty="0" smtClean="0"/>
              <a:t>Distribution plan at DMS/Issue from DMS</a:t>
            </a:r>
          </a:p>
          <a:p>
            <a:pPr lvl="1"/>
            <a:r>
              <a:rPr lang="en-US" b="1" dirty="0" smtClean="0"/>
              <a:t>Receiving at Health Facilities</a:t>
            </a:r>
          </a:p>
          <a:p>
            <a:pPr lvl="1"/>
            <a:r>
              <a:rPr lang="en-US" b="1" dirty="0" smtClean="0"/>
              <a:t>Issue from HF to CHWs</a:t>
            </a:r>
          </a:p>
          <a:p>
            <a:pPr lvl="1"/>
            <a:r>
              <a:rPr lang="en-US" b="1" dirty="0" smtClean="0"/>
              <a:t>Reverse – Issue from CHWs to HF (receiving)</a:t>
            </a:r>
          </a:p>
          <a:p>
            <a:pPr lvl="1"/>
            <a:r>
              <a:rPr lang="en-US" b="1" dirty="0" smtClean="0"/>
              <a:t>Reverse - Issue from HF to DMS (receiving)</a:t>
            </a:r>
          </a:p>
          <a:p>
            <a:pPr lvl="1"/>
            <a:r>
              <a:rPr lang="en-US" b="1" dirty="0" smtClean="0"/>
              <a:t>Reverse – Issue from DMS to RMS (receiving)</a:t>
            </a:r>
          </a:p>
          <a:p>
            <a:pPr lvl="1"/>
            <a:r>
              <a:rPr lang="en-US" b="1" dirty="0" smtClean="0"/>
              <a:t>Reverse – Issue from RMS to CMS (receiving)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496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for Stock Management and Accountability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Output Indicators </a:t>
            </a:r>
          </a:p>
          <a:p>
            <a:pPr lvl="1"/>
            <a:r>
              <a:rPr lang="en-US" sz="2000" b="1" dirty="0"/>
              <a:t>Number of treatments administered to eligible children per cycle</a:t>
            </a:r>
            <a:endParaRPr lang="en-US" sz="2000" dirty="0"/>
          </a:p>
          <a:p>
            <a:pPr lvl="1"/>
            <a:r>
              <a:rPr lang="en-US" sz="2000" b="1" dirty="0"/>
              <a:t>Proportion of designated storage facilities that have adequate SMC drug supplies at designated time as per their planning document by level (health facility / central store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b="1" dirty="0" smtClean="0"/>
              <a:t>Median duration in days of stock out at medical stores at district level during SMC implementation months</a:t>
            </a:r>
          </a:p>
          <a:p>
            <a:pPr lvl="1"/>
            <a:r>
              <a:rPr lang="en-US" sz="2000" b="1" dirty="0" smtClean="0"/>
              <a:t>Percentage </a:t>
            </a:r>
            <a:r>
              <a:rPr lang="en-US" sz="2000" b="1" dirty="0"/>
              <a:t>of forecasted needs of quality assured SP+AQ supplied </a:t>
            </a:r>
            <a:r>
              <a:rPr lang="en-US" sz="2000" b="1" dirty="0" smtClean="0"/>
              <a:t>to</a:t>
            </a:r>
            <a:r>
              <a:rPr lang="en-US" sz="2000" dirty="0"/>
              <a:t> </a:t>
            </a:r>
            <a:r>
              <a:rPr lang="en-US" sz="2000" b="1" dirty="0" smtClean="0"/>
              <a:t>districts</a:t>
            </a:r>
          </a:p>
          <a:p>
            <a:r>
              <a:rPr lang="en-US" sz="2800" b="1" dirty="0" smtClean="0"/>
              <a:t>Process Indicators</a:t>
            </a:r>
          </a:p>
          <a:p>
            <a:pPr lvl="1"/>
            <a:r>
              <a:rPr lang="en-US" sz="2000" b="1" dirty="0"/>
              <a:t>Volume of quality assured SP+AQ used/leftover/lost per </a:t>
            </a:r>
            <a:r>
              <a:rPr lang="en-US" sz="2000" b="1" dirty="0" smtClean="0"/>
              <a:t>cycle</a:t>
            </a:r>
          </a:p>
          <a:p>
            <a:pPr lvl="1"/>
            <a:r>
              <a:rPr lang="en-US" sz="2000" b="1" dirty="0"/>
              <a:t>Proportion of districts submitting the LMIS data per country</a:t>
            </a:r>
          </a:p>
        </p:txBody>
      </p:sp>
    </p:spTree>
    <p:extLst>
      <p:ext uri="{BB962C8B-B14F-4D97-AF65-F5344CB8AC3E}">
        <p14:creationId xmlns:p14="http://schemas.microsoft.com/office/powerpoint/2010/main" val="2349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Stock Accountability, Reporting and Use in Decision-making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6963" y="1743455"/>
            <a:ext cx="10058400" cy="4125533"/>
          </a:xfrm>
        </p:spPr>
        <p:txBody>
          <a:bodyPr/>
          <a:lstStyle/>
          <a:p>
            <a:r>
              <a:rPr lang="en-US" sz="2400" b="1" dirty="0" smtClean="0"/>
              <a:t>Was your country </a:t>
            </a:r>
            <a:r>
              <a:rPr lang="en-US" sz="2400" b="1" dirty="0"/>
              <a:t>able to provide the required data </a:t>
            </a:r>
            <a:r>
              <a:rPr lang="en-US" sz="2400" b="1" dirty="0" smtClean="0"/>
              <a:t>variables to </a:t>
            </a:r>
            <a:r>
              <a:rPr lang="en-US" sz="2400" b="1" dirty="0"/>
              <a:t>the M&amp;E database</a:t>
            </a:r>
            <a:r>
              <a:rPr lang="en-US" sz="2400" b="1" dirty="0" smtClean="0"/>
              <a:t>? Challenges faced?</a:t>
            </a:r>
          </a:p>
          <a:p>
            <a:r>
              <a:rPr lang="en-US" sz="2400" b="1" dirty="0" smtClean="0"/>
              <a:t>Did you use any of stock management data for decision-making during/between cycles? Examples?</a:t>
            </a:r>
          </a:p>
          <a:p>
            <a:r>
              <a:rPr lang="en-US" sz="2400" b="1" dirty="0" smtClean="0"/>
              <a:t>Has your country used data gathered to calculate values for any of the indicators? Which ones?</a:t>
            </a:r>
          </a:p>
          <a:p>
            <a:r>
              <a:rPr lang="en-US" sz="2400" b="1" dirty="0" smtClean="0"/>
              <a:t>Have any of your MOH Directors, Program Managers or District Leadership asked you for any stock management information? What were you able to provide?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To be able to do the above, you needed to have good inventory management and logistics management information systems and </a:t>
            </a:r>
            <a:r>
              <a:rPr lang="en-US" sz="2400" b="1" u="sng" dirty="0" smtClean="0">
                <a:solidFill>
                  <a:srgbClr val="FF0000"/>
                </a:solidFill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5468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733797"/>
            <a:ext cx="10058400" cy="4135191"/>
          </a:xfrm>
        </p:spPr>
        <p:txBody>
          <a:bodyPr/>
          <a:lstStyle/>
          <a:p>
            <a:r>
              <a:rPr lang="en-GB" sz="2400" b="1" dirty="0" smtClean="0"/>
              <a:t>What is Inventory Management?</a:t>
            </a:r>
          </a:p>
          <a:p>
            <a:pPr lvl="1"/>
            <a:r>
              <a:rPr lang="en-GB" dirty="0" smtClean="0"/>
              <a:t>Fundamentally </a:t>
            </a:r>
            <a:r>
              <a:rPr lang="en-GB" dirty="0"/>
              <a:t>concerned with maintaining stocks at levels sufficient to satisfy </a:t>
            </a:r>
            <a:r>
              <a:rPr lang="en-GB" dirty="0" smtClean="0"/>
              <a:t>demand</a:t>
            </a:r>
          </a:p>
          <a:p>
            <a:r>
              <a:rPr lang="en-GB" sz="2400" b="1" dirty="0" smtClean="0"/>
              <a:t>What is the Purpose of Inventory Management?</a:t>
            </a:r>
          </a:p>
          <a:p>
            <a:pPr lvl="1"/>
            <a:r>
              <a:rPr lang="en-US" dirty="0"/>
              <a:t>Ensures that the system always contains the right goods in correct quantities</a:t>
            </a:r>
          </a:p>
          <a:p>
            <a:pPr lvl="1"/>
            <a:r>
              <a:rPr lang="en-US" dirty="0"/>
              <a:t>Used for requisitioning and issuing medicines, financial accounting, and preparing consumption and stock balance reports </a:t>
            </a:r>
          </a:p>
          <a:p>
            <a:pPr lvl="1"/>
            <a:r>
              <a:rPr lang="en-US" dirty="0"/>
              <a:t>Crucial for accurate forecasts with consumption method of quantification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What are the levels of Inventory Management for SMC products?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CMS, RMS, DMS, Health Facility, CHWs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/>
              <a:t>What is an Inventory Management System?</a:t>
            </a:r>
          </a:p>
          <a:p>
            <a:pPr lvl="1">
              <a:spcBef>
                <a:spcPct val="50000"/>
              </a:spcBef>
            </a:pPr>
            <a:r>
              <a:rPr lang="en-GB" dirty="0" smtClean="0"/>
              <a:t>It informs </a:t>
            </a:r>
            <a:r>
              <a:rPr lang="en-GB" dirty="0"/>
              <a:t>the store keeper when to </a:t>
            </a:r>
            <a:r>
              <a:rPr lang="en-GB" dirty="0" smtClean="0"/>
              <a:t>order/issue</a:t>
            </a:r>
            <a:r>
              <a:rPr lang="en-GB" dirty="0"/>
              <a:t>, how much to </a:t>
            </a:r>
            <a:r>
              <a:rPr lang="en-GB" dirty="0" smtClean="0"/>
              <a:t>order/issue</a:t>
            </a:r>
            <a:r>
              <a:rPr lang="en-GB" dirty="0"/>
              <a:t>, and how to maintain an appropriate stock level of </a:t>
            </a:r>
            <a:r>
              <a:rPr lang="en-GB" dirty="0" smtClean="0"/>
              <a:t>products </a:t>
            </a:r>
            <a:r>
              <a:rPr lang="en-GB" dirty="0"/>
              <a:t>to avoid shortages or over supply</a:t>
            </a:r>
          </a:p>
          <a:p>
            <a:pPr lvl="2">
              <a:spcBef>
                <a:spcPct val="50000"/>
              </a:spcBef>
            </a:pPr>
            <a:endParaRPr lang="en-US" dirty="0" smtClean="0"/>
          </a:p>
          <a:p>
            <a:pPr lvl="2"/>
            <a:endParaRPr lang="en-GB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37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09588"/>
            <a:ext cx="117856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Inventory Management</a:t>
            </a:r>
            <a:r>
              <a:rPr lang="en-US" sz="3200" dirty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143001"/>
            <a:ext cx="3549651" cy="1946275"/>
            <a:chOff x="192" y="720"/>
            <a:chExt cx="1728" cy="1367"/>
          </a:xfrm>
        </p:grpSpPr>
        <p:pic>
          <p:nvPicPr>
            <p:cNvPr id="808964" name="Picture 4" descr="MCj0297141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929"/>
              <a:ext cx="1728" cy="1158"/>
            </a:xfrm>
            <a:prstGeom prst="rect">
              <a:avLst/>
            </a:prstGeom>
            <a:noFill/>
          </p:spPr>
        </p:pic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240" y="720"/>
              <a:ext cx="1632" cy="27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Gill Sans MT" pitchFamily="34" charset="0"/>
                </a:rPr>
                <a:t>Ordering/ Reordering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6400" y="4038600"/>
            <a:ext cx="3246967" cy="2254250"/>
            <a:chOff x="432" y="2400"/>
            <a:chExt cx="1680" cy="1584"/>
          </a:xfrm>
        </p:grpSpPr>
        <p:pic>
          <p:nvPicPr>
            <p:cNvPr id="808967" name="Picture 7" descr="MCj029569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589"/>
              <a:ext cx="1680" cy="1395"/>
            </a:xfrm>
            <a:prstGeom prst="rect">
              <a:avLst/>
            </a:prstGeom>
            <a:noFill/>
          </p:spPr>
        </p:pic>
        <p:sp>
          <p:nvSpPr>
            <p:cNvPr id="808968" name="Text Box 8"/>
            <p:cNvSpPr txBox="1">
              <a:spLocks noChangeArrowheads="1"/>
            </p:cNvSpPr>
            <p:nvPr/>
          </p:nvSpPr>
          <p:spPr bwMode="auto">
            <a:xfrm>
              <a:off x="720" y="2400"/>
              <a:ext cx="1056" cy="27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Gill Sans MT" pitchFamily="34" charset="0"/>
                </a:rPr>
                <a:t>Issuing</a:t>
              </a:r>
            </a:p>
          </p:txBody>
        </p:sp>
      </p:grpSp>
      <p:sp>
        <p:nvSpPr>
          <p:cNvPr id="808969" name="AutoShape 9"/>
          <p:cNvSpPr>
            <a:spLocks noChangeArrowheads="1"/>
          </p:cNvSpPr>
          <p:nvPr/>
        </p:nvSpPr>
        <p:spPr bwMode="auto">
          <a:xfrm>
            <a:off x="5080000" y="1219201"/>
            <a:ext cx="1676400" cy="614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70" name="AutoShape 10"/>
          <p:cNvSpPr>
            <a:spLocks noChangeArrowheads="1"/>
          </p:cNvSpPr>
          <p:nvPr/>
        </p:nvSpPr>
        <p:spPr bwMode="auto">
          <a:xfrm rot="5400000">
            <a:off x="9510713" y="3087688"/>
            <a:ext cx="752475" cy="1282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71" name="AutoShape 11"/>
          <p:cNvSpPr>
            <a:spLocks noChangeArrowheads="1"/>
          </p:cNvSpPr>
          <p:nvPr/>
        </p:nvSpPr>
        <p:spPr bwMode="auto">
          <a:xfrm rot="10800000">
            <a:off x="4978400" y="5410201"/>
            <a:ext cx="1676400" cy="614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72" name="AutoShape 12"/>
          <p:cNvSpPr>
            <a:spLocks noChangeArrowheads="1"/>
          </p:cNvSpPr>
          <p:nvPr/>
        </p:nvSpPr>
        <p:spPr bwMode="auto">
          <a:xfrm rot="16200000">
            <a:off x="1755776" y="2816225"/>
            <a:ext cx="819150" cy="1282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128001" y="4191000"/>
            <a:ext cx="3342217" cy="1981200"/>
            <a:chOff x="3648" y="2448"/>
            <a:chExt cx="1675" cy="1488"/>
          </a:xfrm>
        </p:grpSpPr>
        <p:sp>
          <p:nvSpPr>
            <p:cNvPr id="808974" name="Text Box 14"/>
            <p:cNvSpPr txBox="1">
              <a:spLocks noChangeArrowheads="1"/>
            </p:cNvSpPr>
            <p:nvPr/>
          </p:nvSpPr>
          <p:spPr bwMode="auto">
            <a:xfrm>
              <a:off x="3984" y="2448"/>
              <a:ext cx="1008" cy="29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Gill Sans MT" pitchFamily="34" charset="0"/>
                </a:rPr>
                <a:t>Storing</a:t>
              </a: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648" y="2729"/>
              <a:ext cx="1675" cy="1207"/>
              <a:chOff x="3790" y="2757"/>
              <a:chExt cx="1675" cy="1207"/>
            </a:xfrm>
          </p:grpSpPr>
          <p:sp>
            <p:nvSpPr>
              <p:cNvPr id="808976" name="Freeform 16"/>
              <p:cNvSpPr>
                <a:spLocks/>
              </p:cNvSpPr>
              <p:nvPr/>
            </p:nvSpPr>
            <p:spPr bwMode="auto">
              <a:xfrm>
                <a:off x="3792" y="2784"/>
                <a:ext cx="1632" cy="1152"/>
              </a:xfrm>
              <a:custGeom>
                <a:avLst/>
                <a:gdLst/>
                <a:ahLst/>
                <a:cxnLst>
                  <a:cxn ang="0">
                    <a:pos x="0" y="2614"/>
                  </a:cxn>
                  <a:cxn ang="0">
                    <a:pos x="3552" y="2614"/>
                  </a:cxn>
                  <a:cxn ang="0">
                    <a:pos x="3552" y="0"/>
                  </a:cxn>
                  <a:cxn ang="0">
                    <a:pos x="0" y="0"/>
                  </a:cxn>
                  <a:cxn ang="0">
                    <a:pos x="0" y="2614"/>
                  </a:cxn>
                  <a:cxn ang="0">
                    <a:pos x="0" y="2614"/>
                  </a:cxn>
                </a:cxnLst>
                <a:rect l="0" t="0" r="r" b="b"/>
                <a:pathLst>
                  <a:path w="3552" h="2614">
                    <a:moveTo>
                      <a:pt x="0" y="2614"/>
                    </a:moveTo>
                    <a:lnTo>
                      <a:pt x="3552" y="2614"/>
                    </a:lnTo>
                    <a:lnTo>
                      <a:pt x="3552" y="0"/>
                    </a:lnTo>
                    <a:lnTo>
                      <a:pt x="0" y="0"/>
                    </a:lnTo>
                    <a:lnTo>
                      <a:pt x="0" y="2614"/>
                    </a:lnTo>
                    <a:lnTo>
                      <a:pt x="0" y="26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77" name="Freeform 17"/>
              <p:cNvSpPr>
                <a:spLocks/>
              </p:cNvSpPr>
              <p:nvPr/>
            </p:nvSpPr>
            <p:spPr bwMode="auto">
              <a:xfrm>
                <a:off x="4491" y="2965"/>
                <a:ext cx="450" cy="78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0" y="1458"/>
                  </a:cxn>
                  <a:cxn ang="0">
                    <a:pos x="587" y="1565"/>
                  </a:cxn>
                  <a:cxn ang="0">
                    <a:pos x="899" y="398"/>
                  </a:cxn>
                  <a:cxn ang="0">
                    <a:pos x="891" y="392"/>
                  </a:cxn>
                  <a:cxn ang="0">
                    <a:pos x="888" y="384"/>
                  </a:cxn>
                  <a:cxn ang="0">
                    <a:pos x="880" y="377"/>
                  </a:cxn>
                  <a:cxn ang="0">
                    <a:pos x="876" y="371"/>
                  </a:cxn>
                  <a:cxn ang="0">
                    <a:pos x="869" y="363"/>
                  </a:cxn>
                  <a:cxn ang="0">
                    <a:pos x="865" y="356"/>
                  </a:cxn>
                  <a:cxn ang="0">
                    <a:pos x="859" y="350"/>
                  </a:cxn>
                  <a:cxn ang="0">
                    <a:pos x="853" y="342"/>
                  </a:cxn>
                  <a:cxn ang="0">
                    <a:pos x="848" y="333"/>
                  </a:cxn>
                  <a:cxn ang="0">
                    <a:pos x="842" y="327"/>
                  </a:cxn>
                  <a:cxn ang="0">
                    <a:pos x="834" y="318"/>
                  </a:cxn>
                  <a:cxn ang="0">
                    <a:pos x="831" y="310"/>
                  </a:cxn>
                  <a:cxn ang="0">
                    <a:pos x="825" y="302"/>
                  </a:cxn>
                  <a:cxn ang="0">
                    <a:pos x="819" y="295"/>
                  </a:cxn>
                  <a:cxn ang="0">
                    <a:pos x="813" y="285"/>
                  </a:cxn>
                  <a:cxn ang="0">
                    <a:pos x="808" y="278"/>
                  </a:cxn>
                  <a:cxn ang="0">
                    <a:pos x="802" y="268"/>
                  </a:cxn>
                  <a:cxn ang="0">
                    <a:pos x="798" y="259"/>
                  </a:cxn>
                  <a:cxn ang="0">
                    <a:pos x="792" y="249"/>
                  </a:cxn>
                  <a:cxn ang="0">
                    <a:pos x="787" y="242"/>
                  </a:cxn>
                  <a:cxn ang="0">
                    <a:pos x="781" y="232"/>
                  </a:cxn>
                  <a:cxn ang="0">
                    <a:pos x="777" y="223"/>
                  </a:cxn>
                  <a:cxn ang="0">
                    <a:pos x="770" y="211"/>
                  </a:cxn>
                  <a:cxn ang="0">
                    <a:pos x="768" y="202"/>
                  </a:cxn>
                  <a:cxn ang="0">
                    <a:pos x="760" y="192"/>
                  </a:cxn>
                  <a:cxn ang="0">
                    <a:pos x="756" y="181"/>
                  </a:cxn>
                  <a:cxn ang="0">
                    <a:pos x="751" y="169"/>
                  </a:cxn>
                  <a:cxn ang="0">
                    <a:pos x="747" y="160"/>
                  </a:cxn>
                  <a:cxn ang="0">
                    <a:pos x="741" y="147"/>
                  </a:cxn>
                  <a:cxn ang="0">
                    <a:pos x="737" y="135"/>
                  </a:cxn>
                  <a:cxn ang="0">
                    <a:pos x="732" y="124"/>
                  </a:cxn>
                  <a:cxn ang="0">
                    <a:pos x="728" y="112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899" h="1565">
                    <a:moveTo>
                      <a:pt x="374" y="0"/>
                    </a:moveTo>
                    <a:lnTo>
                      <a:pt x="0" y="1458"/>
                    </a:lnTo>
                    <a:lnTo>
                      <a:pt x="587" y="1565"/>
                    </a:lnTo>
                    <a:lnTo>
                      <a:pt x="899" y="398"/>
                    </a:lnTo>
                    <a:lnTo>
                      <a:pt x="891" y="392"/>
                    </a:lnTo>
                    <a:lnTo>
                      <a:pt x="888" y="384"/>
                    </a:lnTo>
                    <a:lnTo>
                      <a:pt x="880" y="377"/>
                    </a:lnTo>
                    <a:lnTo>
                      <a:pt x="876" y="371"/>
                    </a:lnTo>
                    <a:lnTo>
                      <a:pt x="869" y="363"/>
                    </a:lnTo>
                    <a:lnTo>
                      <a:pt x="865" y="356"/>
                    </a:lnTo>
                    <a:lnTo>
                      <a:pt x="859" y="350"/>
                    </a:lnTo>
                    <a:lnTo>
                      <a:pt x="853" y="342"/>
                    </a:lnTo>
                    <a:lnTo>
                      <a:pt x="848" y="333"/>
                    </a:lnTo>
                    <a:lnTo>
                      <a:pt x="842" y="327"/>
                    </a:lnTo>
                    <a:lnTo>
                      <a:pt x="834" y="318"/>
                    </a:lnTo>
                    <a:lnTo>
                      <a:pt x="831" y="310"/>
                    </a:lnTo>
                    <a:lnTo>
                      <a:pt x="825" y="302"/>
                    </a:lnTo>
                    <a:lnTo>
                      <a:pt x="819" y="295"/>
                    </a:lnTo>
                    <a:lnTo>
                      <a:pt x="813" y="285"/>
                    </a:lnTo>
                    <a:lnTo>
                      <a:pt x="808" y="278"/>
                    </a:lnTo>
                    <a:lnTo>
                      <a:pt x="802" y="268"/>
                    </a:lnTo>
                    <a:lnTo>
                      <a:pt x="798" y="259"/>
                    </a:lnTo>
                    <a:lnTo>
                      <a:pt x="792" y="249"/>
                    </a:lnTo>
                    <a:lnTo>
                      <a:pt x="787" y="242"/>
                    </a:lnTo>
                    <a:lnTo>
                      <a:pt x="781" y="232"/>
                    </a:lnTo>
                    <a:lnTo>
                      <a:pt x="777" y="223"/>
                    </a:lnTo>
                    <a:lnTo>
                      <a:pt x="770" y="211"/>
                    </a:lnTo>
                    <a:lnTo>
                      <a:pt x="768" y="202"/>
                    </a:lnTo>
                    <a:lnTo>
                      <a:pt x="760" y="192"/>
                    </a:lnTo>
                    <a:lnTo>
                      <a:pt x="756" y="181"/>
                    </a:lnTo>
                    <a:lnTo>
                      <a:pt x="751" y="169"/>
                    </a:lnTo>
                    <a:lnTo>
                      <a:pt x="747" y="160"/>
                    </a:lnTo>
                    <a:lnTo>
                      <a:pt x="741" y="147"/>
                    </a:lnTo>
                    <a:lnTo>
                      <a:pt x="737" y="135"/>
                    </a:lnTo>
                    <a:lnTo>
                      <a:pt x="732" y="124"/>
                    </a:lnTo>
                    <a:lnTo>
                      <a:pt x="728" y="112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CC80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78" name="Freeform 18"/>
              <p:cNvSpPr>
                <a:spLocks/>
              </p:cNvSpPr>
              <p:nvPr/>
            </p:nvSpPr>
            <p:spPr bwMode="auto">
              <a:xfrm>
                <a:off x="4779" y="3742"/>
                <a:ext cx="149" cy="147"/>
              </a:xfrm>
              <a:custGeom>
                <a:avLst/>
                <a:gdLst/>
                <a:ahLst/>
                <a:cxnLst>
                  <a:cxn ang="0">
                    <a:pos x="154" y="295"/>
                  </a:cxn>
                  <a:cxn ang="0">
                    <a:pos x="169" y="293"/>
                  </a:cxn>
                  <a:cxn ang="0">
                    <a:pos x="182" y="289"/>
                  </a:cxn>
                  <a:cxn ang="0">
                    <a:pos x="197" y="285"/>
                  </a:cxn>
                  <a:cxn ang="0">
                    <a:pos x="216" y="276"/>
                  </a:cxn>
                  <a:cxn ang="0">
                    <a:pos x="239" y="259"/>
                  </a:cxn>
                  <a:cxn ang="0">
                    <a:pos x="260" y="240"/>
                  </a:cxn>
                  <a:cxn ang="0">
                    <a:pos x="275" y="215"/>
                  </a:cxn>
                  <a:cxn ang="0">
                    <a:pos x="285" y="196"/>
                  </a:cxn>
                  <a:cxn ang="0">
                    <a:pos x="291" y="183"/>
                  </a:cxn>
                  <a:cxn ang="0">
                    <a:pos x="293" y="168"/>
                  </a:cxn>
                  <a:cxn ang="0">
                    <a:pos x="294" y="154"/>
                  </a:cxn>
                  <a:cxn ang="0">
                    <a:pos x="294" y="139"/>
                  </a:cxn>
                  <a:cxn ang="0">
                    <a:pos x="293" y="124"/>
                  </a:cxn>
                  <a:cxn ang="0">
                    <a:pos x="291" y="109"/>
                  </a:cxn>
                  <a:cxn ang="0">
                    <a:pos x="285" y="95"/>
                  </a:cxn>
                  <a:cxn ang="0">
                    <a:pos x="279" y="82"/>
                  </a:cxn>
                  <a:cxn ang="0">
                    <a:pos x="272" y="69"/>
                  </a:cxn>
                  <a:cxn ang="0">
                    <a:pos x="260" y="52"/>
                  </a:cxn>
                  <a:cxn ang="0">
                    <a:pos x="239" y="33"/>
                  </a:cxn>
                  <a:cxn ang="0">
                    <a:pos x="216" y="15"/>
                  </a:cxn>
                  <a:cxn ang="0">
                    <a:pos x="197" y="6"/>
                  </a:cxn>
                  <a:cxn ang="0">
                    <a:pos x="182" y="2"/>
                  </a:cxn>
                  <a:cxn ang="0">
                    <a:pos x="169" y="0"/>
                  </a:cxn>
                  <a:cxn ang="0">
                    <a:pos x="154" y="0"/>
                  </a:cxn>
                  <a:cxn ang="0">
                    <a:pos x="140" y="0"/>
                  </a:cxn>
                  <a:cxn ang="0">
                    <a:pos x="123" y="0"/>
                  </a:cxn>
                  <a:cxn ang="0">
                    <a:pos x="110" y="2"/>
                  </a:cxn>
                  <a:cxn ang="0">
                    <a:pos x="95" y="6"/>
                  </a:cxn>
                  <a:cxn ang="0">
                    <a:pos x="81" y="12"/>
                  </a:cxn>
                  <a:cxn ang="0">
                    <a:pos x="70" y="19"/>
                  </a:cxn>
                  <a:cxn ang="0">
                    <a:pos x="53" y="33"/>
                  </a:cxn>
                  <a:cxn ang="0">
                    <a:pos x="32" y="52"/>
                  </a:cxn>
                  <a:cxn ang="0">
                    <a:pos x="19" y="69"/>
                  </a:cxn>
                  <a:cxn ang="0">
                    <a:pos x="13" y="82"/>
                  </a:cxn>
                  <a:cxn ang="0">
                    <a:pos x="7" y="95"/>
                  </a:cxn>
                  <a:cxn ang="0">
                    <a:pos x="2" y="109"/>
                  </a:cxn>
                  <a:cxn ang="0">
                    <a:pos x="0" y="124"/>
                  </a:cxn>
                  <a:cxn ang="0">
                    <a:pos x="0" y="139"/>
                  </a:cxn>
                  <a:cxn ang="0">
                    <a:pos x="0" y="154"/>
                  </a:cxn>
                  <a:cxn ang="0">
                    <a:pos x="0" y="168"/>
                  </a:cxn>
                  <a:cxn ang="0">
                    <a:pos x="2" y="183"/>
                  </a:cxn>
                  <a:cxn ang="0">
                    <a:pos x="7" y="196"/>
                  </a:cxn>
                  <a:cxn ang="0">
                    <a:pos x="15" y="215"/>
                  </a:cxn>
                  <a:cxn ang="0">
                    <a:pos x="32" y="240"/>
                  </a:cxn>
                  <a:cxn ang="0">
                    <a:pos x="53" y="259"/>
                  </a:cxn>
                  <a:cxn ang="0">
                    <a:pos x="70" y="272"/>
                  </a:cxn>
                  <a:cxn ang="0">
                    <a:pos x="81" y="280"/>
                  </a:cxn>
                  <a:cxn ang="0">
                    <a:pos x="95" y="285"/>
                  </a:cxn>
                  <a:cxn ang="0">
                    <a:pos x="110" y="289"/>
                  </a:cxn>
                  <a:cxn ang="0">
                    <a:pos x="123" y="293"/>
                  </a:cxn>
                  <a:cxn ang="0">
                    <a:pos x="140" y="295"/>
                  </a:cxn>
                  <a:cxn ang="0">
                    <a:pos x="148" y="295"/>
                  </a:cxn>
                </a:cxnLst>
                <a:rect l="0" t="0" r="r" b="b"/>
                <a:pathLst>
                  <a:path w="296" h="295">
                    <a:moveTo>
                      <a:pt x="148" y="295"/>
                    </a:moveTo>
                    <a:lnTo>
                      <a:pt x="154" y="295"/>
                    </a:lnTo>
                    <a:lnTo>
                      <a:pt x="161" y="295"/>
                    </a:lnTo>
                    <a:lnTo>
                      <a:pt x="169" y="293"/>
                    </a:lnTo>
                    <a:lnTo>
                      <a:pt x="175" y="291"/>
                    </a:lnTo>
                    <a:lnTo>
                      <a:pt x="182" y="289"/>
                    </a:lnTo>
                    <a:lnTo>
                      <a:pt x="190" y="287"/>
                    </a:lnTo>
                    <a:lnTo>
                      <a:pt x="197" y="285"/>
                    </a:lnTo>
                    <a:lnTo>
                      <a:pt x="203" y="282"/>
                    </a:lnTo>
                    <a:lnTo>
                      <a:pt x="216" y="276"/>
                    </a:lnTo>
                    <a:lnTo>
                      <a:pt x="230" y="268"/>
                    </a:lnTo>
                    <a:lnTo>
                      <a:pt x="239" y="259"/>
                    </a:lnTo>
                    <a:lnTo>
                      <a:pt x="251" y="251"/>
                    </a:lnTo>
                    <a:lnTo>
                      <a:pt x="260" y="240"/>
                    </a:lnTo>
                    <a:lnTo>
                      <a:pt x="268" y="228"/>
                    </a:lnTo>
                    <a:lnTo>
                      <a:pt x="275" y="215"/>
                    </a:lnTo>
                    <a:lnTo>
                      <a:pt x="283" y="204"/>
                    </a:lnTo>
                    <a:lnTo>
                      <a:pt x="285" y="196"/>
                    </a:lnTo>
                    <a:lnTo>
                      <a:pt x="287" y="188"/>
                    </a:lnTo>
                    <a:lnTo>
                      <a:pt x="291" y="183"/>
                    </a:lnTo>
                    <a:lnTo>
                      <a:pt x="293" y="175"/>
                    </a:lnTo>
                    <a:lnTo>
                      <a:pt x="293" y="168"/>
                    </a:lnTo>
                    <a:lnTo>
                      <a:pt x="294" y="160"/>
                    </a:lnTo>
                    <a:lnTo>
                      <a:pt x="294" y="154"/>
                    </a:lnTo>
                    <a:lnTo>
                      <a:pt x="296" y="147"/>
                    </a:lnTo>
                    <a:lnTo>
                      <a:pt x="294" y="139"/>
                    </a:lnTo>
                    <a:lnTo>
                      <a:pt x="294" y="131"/>
                    </a:lnTo>
                    <a:lnTo>
                      <a:pt x="293" y="124"/>
                    </a:lnTo>
                    <a:lnTo>
                      <a:pt x="293" y="116"/>
                    </a:lnTo>
                    <a:lnTo>
                      <a:pt x="291" y="109"/>
                    </a:lnTo>
                    <a:lnTo>
                      <a:pt x="287" y="103"/>
                    </a:lnTo>
                    <a:lnTo>
                      <a:pt x="285" y="95"/>
                    </a:lnTo>
                    <a:lnTo>
                      <a:pt x="283" y="90"/>
                    </a:lnTo>
                    <a:lnTo>
                      <a:pt x="279" y="82"/>
                    </a:lnTo>
                    <a:lnTo>
                      <a:pt x="275" y="74"/>
                    </a:lnTo>
                    <a:lnTo>
                      <a:pt x="272" y="69"/>
                    </a:lnTo>
                    <a:lnTo>
                      <a:pt x="268" y="63"/>
                    </a:lnTo>
                    <a:lnTo>
                      <a:pt x="260" y="52"/>
                    </a:lnTo>
                    <a:lnTo>
                      <a:pt x="251" y="42"/>
                    </a:lnTo>
                    <a:lnTo>
                      <a:pt x="239" y="33"/>
                    </a:lnTo>
                    <a:lnTo>
                      <a:pt x="230" y="23"/>
                    </a:lnTo>
                    <a:lnTo>
                      <a:pt x="216" y="15"/>
                    </a:lnTo>
                    <a:lnTo>
                      <a:pt x="203" y="10"/>
                    </a:lnTo>
                    <a:lnTo>
                      <a:pt x="197" y="6"/>
                    </a:lnTo>
                    <a:lnTo>
                      <a:pt x="190" y="4"/>
                    </a:lnTo>
                    <a:lnTo>
                      <a:pt x="182" y="2"/>
                    </a:lnTo>
                    <a:lnTo>
                      <a:pt x="175" y="2"/>
                    </a:ln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8" y="0"/>
                    </a:lnTo>
                    <a:lnTo>
                      <a:pt x="140" y="0"/>
                    </a:lnTo>
                    <a:lnTo>
                      <a:pt x="131" y="0"/>
                    </a:lnTo>
                    <a:lnTo>
                      <a:pt x="123" y="0"/>
                    </a:lnTo>
                    <a:lnTo>
                      <a:pt x="118" y="2"/>
                    </a:lnTo>
                    <a:lnTo>
                      <a:pt x="110" y="2"/>
                    </a:lnTo>
                    <a:lnTo>
                      <a:pt x="102" y="4"/>
                    </a:lnTo>
                    <a:lnTo>
                      <a:pt x="95" y="6"/>
                    </a:lnTo>
                    <a:lnTo>
                      <a:pt x="89" y="10"/>
                    </a:lnTo>
                    <a:lnTo>
                      <a:pt x="81" y="12"/>
                    </a:lnTo>
                    <a:lnTo>
                      <a:pt x="76" y="15"/>
                    </a:lnTo>
                    <a:lnTo>
                      <a:pt x="70" y="19"/>
                    </a:lnTo>
                    <a:lnTo>
                      <a:pt x="64" y="23"/>
                    </a:lnTo>
                    <a:lnTo>
                      <a:pt x="53" y="33"/>
                    </a:lnTo>
                    <a:lnTo>
                      <a:pt x="43" y="42"/>
                    </a:lnTo>
                    <a:lnTo>
                      <a:pt x="32" y="52"/>
                    </a:lnTo>
                    <a:lnTo>
                      <a:pt x="24" y="63"/>
                    </a:lnTo>
                    <a:lnTo>
                      <a:pt x="19" y="69"/>
                    </a:lnTo>
                    <a:lnTo>
                      <a:pt x="15" y="74"/>
                    </a:lnTo>
                    <a:lnTo>
                      <a:pt x="13" y="82"/>
                    </a:lnTo>
                    <a:lnTo>
                      <a:pt x="11" y="90"/>
                    </a:lnTo>
                    <a:lnTo>
                      <a:pt x="7" y="95"/>
                    </a:lnTo>
                    <a:lnTo>
                      <a:pt x="5" y="103"/>
                    </a:lnTo>
                    <a:lnTo>
                      <a:pt x="2" y="109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9"/>
                    </a:lnTo>
                    <a:lnTo>
                      <a:pt x="0" y="147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0" y="168"/>
                    </a:lnTo>
                    <a:lnTo>
                      <a:pt x="2" y="175"/>
                    </a:lnTo>
                    <a:lnTo>
                      <a:pt x="2" y="183"/>
                    </a:lnTo>
                    <a:lnTo>
                      <a:pt x="5" y="188"/>
                    </a:lnTo>
                    <a:lnTo>
                      <a:pt x="7" y="196"/>
                    </a:lnTo>
                    <a:lnTo>
                      <a:pt x="11" y="204"/>
                    </a:lnTo>
                    <a:lnTo>
                      <a:pt x="15" y="215"/>
                    </a:lnTo>
                    <a:lnTo>
                      <a:pt x="24" y="228"/>
                    </a:lnTo>
                    <a:lnTo>
                      <a:pt x="32" y="240"/>
                    </a:lnTo>
                    <a:lnTo>
                      <a:pt x="43" y="251"/>
                    </a:lnTo>
                    <a:lnTo>
                      <a:pt x="53" y="259"/>
                    </a:lnTo>
                    <a:lnTo>
                      <a:pt x="64" y="268"/>
                    </a:lnTo>
                    <a:lnTo>
                      <a:pt x="70" y="272"/>
                    </a:lnTo>
                    <a:lnTo>
                      <a:pt x="76" y="276"/>
                    </a:lnTo>
                    <a:lnTo>
                      <a:pt x="81" y="280"/>
                    </a:lnTo>
                    <a:lnTo>
                      <a:pt x="89" y="282"/>
                    </a:lnTo>
                    <a:lnTo>
                      <a:pt x="95" y="285"/>
                    </a:lnTo>
                    <a:lnTo>
                      <a:pt x="102" y="287"/>
                    </a:lnTo>
                    <a:lnTo>
                      <a:pt x="110" y="289"/>
                    </a:lnTo>
                    <a:lnTo>
                      <a:pt x="118" y="291"/>
                    </a:lnTo>
                    <a:lnTo>
                      <a:pt x="123" y="293"/>
                    </a:lnTo>
                    <a:lnTo>
                      <a:pt x="131" y="295"/>
                    </a:lnTo>
                    <a:lnTo>
                      <a:pt x="140" y="295"/>
                    </a:lnTo>
                    <a:lnTo>
                      <a:pt x="148" y="295"/>
                    </a:lnTo>
                    <a:lnTo>
                      <a:pt x="148" y="29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79" name="Freeform 19"/>
              <p:cNvSpPr>
                <a:spLocks/>
              </p:cNvSpPr>
              <p:nvPr/>
            </p:nvSpPr>
            <p:spPr bwMode="auto">
              <a:xfrm>
                <a:off x="4384" y="3726"/>
                <a:ext cx="371" cy="63"/>
              </a:xfrm>
              <a:custGeom>
                <a:avLst/>
                <a:gdLst/>
                <a:ahLst/>
                <a:cxnLst>
                  <a:cxn ang="0">
                    <a:pos x="197" y="4"/>
                  </a:cxn>
                  <a:cxn ang="0">
                    <a:pos x="741" y="91"/>
                  </a:cxn>
                  <a:cxn ang="0">
                    <a:pos x="696" y="125"/>
                  </a:cxn>
                  <a:cxn ang="0">
                    <a:pos x="45" y="42"/>
                  </a:cxn>
                  <a:cxn ang="0">
                    <a:pos x="0" y="0"/>
                  </a:cxn>
                  <a:cxn ang="0">
                    <a:pos x="197" y="4"/>
                  </a:cxn>
                  <a:cxn ang="0">
                    <a:pos x="197" y="4"/>
                  </a:cxn>
                </a:cxnLst>
                <a:rect l="0" t="0" r="r" b="b"/>
                <a:pathLst>
                  <a:path w="741" h="125">
                    <a:moveTo>
                      <a:pt x="197" y="4"/>
                    </a:moveTo>
                    <a:lnTo>
                      <a:pt x="741" y="91"/>
                    </a:lnTo>
                    <a:lnTo>
                      <a:pt x="696" y="125"/>
                    </a:lnTo>
                    <a:lnTo>
                      <a:pt x="45" y="42"/>
                    </a:lnTo>
                    <a:lnTo>
                      <a:pt x="0" y="0"/>
                    </a:lnTo>
                    <a:lnTo>
                      <a:pt x="197" y="4"/>
                    </a:lnTo>
                    <a:lnTo>
                      <a:pt x="197" y="4"/>
                    </a:lnTo>
                    <a:close/>
                  </a:path>
                </a:pathLst>
              </a:cu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0" name="Freeform 20"/>
              <p:cNvSpPr>
                <a:spLocks/>
              </p:cNvSpPr>
              <p:nvPr/>
            </p:nvSpPr>
            <p:spPr bwMode="auto">
              <a:xfrm>
                <a:off x="4837" y="3339"/>
                <a:ext cx="109" cy="378"/>
              </a:xfrm>
              <a:custGeom>
                <a:avLst/>
                <a:gdLst/>
                <a:ahLst/>
                <a:cxnLst>
                  <a:cxn ang="0">
                    <a:pos x="0" y="751"/>
                  </a:cxn>
                  <a:cxn ang="0">
                    <a:pos x="175" y="0"/>
                  </a:cxn>
                  <a:cxn ang="0">
                    <a:pos x="216" y="6"/>
                  </a:cxn>
                  <a:cxn ang="0">
                    <a:pos x="53" y="757"/>
                  </a:cxn>
                  <a:cxn ang="0">
                    <a:pos x="0" y="751"/>
                  </a:cxn>
                  <a:cxn ang="0">
                    <a:pos x="0" y="751"/>
                  </a:cxn>
                </a:cxnLst>
                <a:rect l="0" t="0" r="r" b="b"/>
                <a:pathLst>
                  <a:path w="216" h="757">
                    <a:moveTo>
                      <a:pt x="0" y="751"/>
                    </a:moveTo>
                    <a:lnTo>
                      <a:pt x="175" y="0"/>
                    </a:lnTo>
                    <a:lnTo>
                      <a:pt x="216" y="6"/>
                    </a:lnTo>
                    <a:lnTo>
                      <a:pt x="53" y="757"/>
                    </a:lnTo>
                    <a:lnTo>
                      <a:pt x="0" y="751"/>
                    </a:lnTo>
                    <a:lnTo>
                      <a:pt x="0" y="751"/>
                    </a:lnTo>
                    <a:close/>
                  </a:path>
                </a:pathLst>
              </a:custGeom>
              <a:solidFill>
                <a:srgbClr val="E321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1" name="Freeform 21"/>
              <p:cNvSpPr>
                <a:spLocks/>
              </p:cNvSpPr>
              <p:nvPr/>
            </p:nvSpPr>
            <p:spPr bwMode="auto">
              <a:xfrm>
                <a:off x="4052" y="2757"/>
                <a:ext cx="408" cy="7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1526"/>
                  </a:cxn>
                  <a:cxn ang="0">
                    <a:pos x="358" y="1517"/>
                  </a:cxn>
                  <a:cxn ang="0">
                    <a:pos x="377" y="243"/>
                  </a:cxn>
                  <a:cxn ang="0">
                    <a:pos x="816" y="215"/>
                  </a:cxn>
                  <a:cxn ang="0">
                    <a:pos x="80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16" h="1526">
                    <a:moveTo>
                      <a:pt x="0" y="0"/>
                    </a:moveTo>
                    <a:lnTo>
                      <a:pt x="61" y="1526"/>
                    </a:lnTo>
                    <a:lnTo>
                      <a:pt x="358" y="1517"/>
                    </a:lnTo>
                    <a:lnTo>
                      <a:pt x="377" y="243"/>
                    </a:lnTo>
                    <a:lnTo>
                      <a:pt x="816" y="215"/>
                    </a:lnTo>
                    <a:lnTo>
                      <a:pt x="8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91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2" name="Freeform 22"/>
              <p:cNvSpPr>
                <a:spLocks/>
              </p:cNvSpPr>
              <p:nvPr/>
            </p:nvSpPr>
            <p:spPr bwMode="auto">
              <a:xfrm>
                <a:off x="4488" y="2965"/>
                <a:ext cx="389" cy="768"/>
              </a:xfrm>
              <a:custGeom>
                <a:avLst/>
                <a:gdLst/>
                <a:ahLst/>
                <a:cxnLst>
                  <a:cxn ang="0">
                    <a:pos x="367" y="0"/>
                  </a:cxn>
                  <a:cxn ang="0">
                    <a:pos x="0" y="1458"/>
                  </a:cxn>
                  <a:cxn ang="0">
                    <a:pos x="544" y="1536"/>
                  </a:cxn>
                  <a:cxn ang="0">
                    <a:pos x="85" y="1411"/>
                  </a:cxn>
                  <a:cxn ang="0">
                    <a:pos x="532" y="1455"/>
                  </a:cxn>
                  <a:cxn ang="0">
                    <a:pos x="141" y="1316"/>
                  </a:cxn>
                  <a:cxn ang="0">
                    <a:pos x="559" y="1356"/>
                  </a:cxn>
                  <a:cxn ang="0">
                    <a:pos x="160" y="1202"/>
                  </a:cxn>
                  <a:cxn ang="0">
                    <a:pos x="603" y="1247"/>
                  </a:cxn>
                  <a:cxn ang="0">
                    <a:pos x="198" y="1103"/>
                  </a:cxn>
                  <a:cxn ang="0">
                    <a:pos x="614" y="1141"/>
                  </a:cxn>
                  <a:cxn ang="0">
                    <a:pos x="213" y="993"/>
                  </a:cxn>
                  <a:cxn ang="0">
                    <a:pos x="614" y="1048"/>
                  </a:cxn>
                  <a:cxn ang="0">
                    <a:pos x="241" y="894"/>
                  </a:cxn>
                  <a:cxn ang="0">
                    <a:pos x="620" y="955"/>
                  </a:cxn>
                  <a:cxn ang="0">
                    <a:pos x="241" y="795"/>
                  </a:cxn>
                  <a:cxn ang="0">
                    <a:pos x="620" y="858"/>
                  </a:cxn>
                  <a:cxn ang="0">
                    <a:pos x="264" y="715"/>
                  </a:cxn>
                  <a:cxn ang="0">
                    <a:pos x="643" y="774"/>
                  </a:cxn>
                  <a:cxn ang="0">
                    <a:pos x="289" y="614"/>
                  </a:cxn>
                  <a:cxn ang="0">
                    <a:pos x="662" y="673"/>
                  </a:cxn>
                  <a:cxn ang="0">
                    <a:pos x="316" y="512"/>
                  </a:cxn>
                  <a:cxn ang="0">
                    <a:pos x="675" y="576"/>
                  </a:cxn>
                  <a:cxn ang="0">
                    <a:pos x="338" y="407"/>
                  </a:cxn>
                  <a:cxn ang="0">
                    <a:pos x="724" y="475"/>
                  </a:cxn>
                  <a:cxn ang="0">
                    <a:pos x="361" y="314"/>
                  </a:cxn>
                  <a:cxn ang="0">
                    <a:pos x="751" y="401"/>
                  </a:cxn>
                  <a:cxn ang="0">
                    <a:pos x="367" y="240"/>
                  </a:cxn>
                  <a:cxn ang="0">
                    <a:pos x="778" y="314"/>
                  </a:cxn>
                  <a:cxn ang="0">
                    <a:pos x="412" y="156"/>
                  </a:cxn>
                  <a:cxn ang="0">
                    <a:pos x="770" y="211"/>
                  </a:cxn>
                  <a:cxn ang="0">
                    <a:pos x="445" y="74"/>
                  </a:cxn>
                  <a:cxn ang="0">
                    <a:pos x="738" y="112"/>
                  </a:cxn>
                  <a:cxn ang="0">
                    <a:pos x="367" y="0"/>
                  </a:cxn>
                  <a:cxn ang="0">
                    <a:pos x="367" y="0"/>
                  </a:cxn>
                </a:cxnLst>
                <a:rect l="0" t="0" r="r" b="b"/>
                <a:pathLst>
                  <a:path w="778" h="1536">
                    <a:moveTo>
                      <a:pt x="367" y="0"/>
                    </a:moveTo>
                    <a:lnTo>
                      <a:pt x="0" y="1458"/>
                    </a:lnTo>
                    <a:lnTo>
                      <a:pt x="544" y="1536"/>
                    </a:lnTo>
                    <a:lnTo>
                      <a:pt x="85" y="1411"/>
                    </a:lnTo>
                    <a:lnTo>
                      <a:pt x="532" y="1455"/>
                    </a:lnTo>
                    <a:lnTo>
                      <a:pt x="141" y="1316"/>
                    </a:lnTo>
                    <a:lnTo>
                      <a:pt x="559" y="1356"/>
                    </a:lnTo>
                    <a:lnTo>
                      <a:pt x="160" y="1202"/>
                    </a:lnTo>
                    <a:lnTo>
                      <a:pt x="603" y="1247"/>
                    </a:lnTo>
                    <a:lnTo>
                      <a:pt x="198" y="1103"/>
                    </a:lnTo>
                    <a:lnTo>
                      <a:pt x="614" y="1141"/>
                    </a:lnTo>
                    <a:lnTo>
                      <a:pt x="213" y="993"/>
                    </a:lnTo>
                    <a:lnTo>
                      <a:pt x="614" y="1048"/>
                    </a:lnTo>
                    <a:lnTo>
                      <a:pt x="241" y="894"/>
                    </a:lnTo>
                    <a:lnTo>
                      <a:pt x="620" y="955"/>
                    </a:lnTo>
                    <a:lnTo>
                      <a:pt x="241" y="795"/>
                    </a:lnTo>
                    <a:lnTo>
                      <a:pt x="620" y="858"/>
                    </a:lnTo>
                    <a:lnTo>
                      <a:pt x="264" y="715"/>
                    </a:lnTo>
                    <a:lnTo>
                      <a:pt x="643" y="774"/>
                    </a:lnTo>
                    <a:lnTo>
                      <a:pt x="289" y="614"/>
                    </a:lnTo>
                    <a:lnTo>
                      <a:pt x="662" y="673"/>
                    </a:lnTo>
                    <a:lnTo>
                      <a:pt x="316" y="512"/>
                    </a:lnTo>
                    <a:lnTo>
                      <a:pt x="675" y="576"/>
                    </a:lnTo>
                    <a:lnTo>
                      <a:pt x="338" y="407"/>
                    </a:lnTo>
                    <a:lnTo>
                      <a:pt x="724" y="475"/>
                    </a:lnTo>
                    <a:lnTo>
                      <a:pt x="361" y="314"/>
                    </a:lnTo>
                    <a:lnTo>
                      <a:pt x="751" y="401"/>
                    </a:lnTo>
                    <a:lnTo>
                      <a:pt x="367" y="240"/>
                    </a:lnTo>
                    <a:lnTo>
                      <a:pt x="778" y="314"/>
                    </a:lnTo>
                    <a:lnTo>
                      <a:pt x="412" y="156"/>
                    </a:lnTo>
                    <a:lnTo>
                      <a:pt x="770" y="211"/>
                    </a:lnTo>
                    <a:lnTo>
                      <a:pt x="445" y="74"/>
                    </a:lnTo>
                    <a:lnTo>
                      <a:pt x="738" y="112"/>
                    </a:lnTo>
                    <a:lnTo>
                      <a:pt x="367" y="0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2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3" name="Freeform 23"/>
              <p:cNvSpPr>
                <a:spLocks/>
              </p:cNvSpPr>
              <p:nvPr/>
            </p:nvSpPr>
            <p:spPr bwMode="auto">
              <a:xfrm>
                <a:off x="4472" y="2757"/>
                <a:ext cx="170" cy="132"/>
              </a:xfrm>
              <a:custGeom>
                <a:avLst/>
                <a:gdLst/>
                <a:ahLst/>
                <a:cxnLst>
                  <a:cxn ang="0">
                    <a:pos x="332" y="0"/>
                  </a:cxn>
                  <a:cxn ang="0">
                    <a:pos x="338" y="262"/>
                  </a:cxn>
                  <a:cxn ang="0">
                    <a:pos x="24" y="228"/>
                  </a:cxn>
                  <a:cxn ang="0">
                    <a:pos x="275" y="196"/>
                  </a:cxn>
                  <a:cxn ang="0">
                    <a:pos x="28" y="156"/>
                  </a:cxn>
                  <a:cxn ang="0">
                    <a:pos x="281" y="120"/>
                  </a:cxn>
                  <a:cxn ang="0">
                    <a:pos x="38" y="80"/>
                  </a:cxn>
                  <a:cxn ang="0">
                    <a:pos x="268" y="49"/>
                  </a:cxn>
                  <a:cxn ang="0">
                    <a:pos x="0" y="0"/>
                  </a:cxn>
                  <a:cxn ang="0">
                    <a:pos x="332" y="0"/>
                  </a:cxn>
                  <a:cxn ang="0">
                    <a:pos x="332" y="0"/>
                  </a:cxn>
                </a:cxnLst>
                <a:rect l="0" t="0" r="r" b="b"/>
                <a:pathLst>
                  <a:path w="338" h="262">
                    <a:moveTo>
                      <a:pt x="332" y="0"/>
                    </a:moveTo>
                    <a:lnTo>
                      <a:pt x="338" y="262"/>
                    </a:lnTo>
                    <a:lnTo>
                      <a:pt x="24" y="228"/>
                    </a:lnTo>
                    <a:lnTo>
                      <a:pt x="275" y="196"/>
                    </a:lnTo>
                    <a:lnTo>
                      <a:pt x="28" y="156"/>
                    </a:lnTo>
                    <a:lnTo>
                      <a:pt x="281" y="120"/>
                    </a:lnTo>
                    <a:lnTo>
                      <a:pt x="38" y="80"/>
                    </a:lnTo>
                    <a:lnTo>
                      <a:pt x="268" y="49"/>
                    </a:lnTo>
                    <a:lnTo>
                      <a:pt x="0" y="0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8F2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4" name="Freeform 24"/>
              <p:cNvSpPr>
                <a:spLocks/>
              </p:cNvSpPr>
              <p:nvPr/>
            </p:nvSpPr>
            <p:spPr bwMode="auto">
              <a:xfrm>
                <a:off x="3790" y="2757"/>
                <a:ext cx="230" cy="3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0"/>
                  </a:cxn>
                  <a:cxn ang="0">
                    <a:pos x="460" y="620"/>
                  </a:cxn>
                  <a:cxn ang="0">
                    <a:pos x="4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620">
                    <a:moveTo>
                      <a:pt x="0" y="0"/>
                    </a:moveTo>
                    <a:lnTo>
                      <a:pt x="0" y="620"/>
                    </a:lnTo>
                    <a:lnTo>
                      <a:pt x="460" y="620"/>
                    </a:lnTo>
                    <a:lnTo>
                      <a:pt x="4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80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5" name="Freeform 25"/>
              <p:cNvSpPr>
                <a:spLocks/>
              </p:cNvSpPr>
              <p:nvPr/>
            </p:nvSpPr>
            <p:spPr bwMode="auto">
              <a:xfrm>
                <a:off x="3790" y="3087"/>
                <a:ext cx="249" cy="29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462" y="0"/>
                  </a:cxn>
                  <a:cxn ang="0">
                    <a:pos x="498" y="497"/>
                  </a:cxn>
                  <a:cxn ang="0">
                    <a:pos x="0" y="582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498" h="582">
                    <a:moveTo>
                      <a:pt x="0" y="27"/>
                    </a:moveTo>
                    <a:lnTo>
                      <a:pt x="462" y="0"/>
                    </a:lnTo>
                    <a:lnTo>
                      <a:pt x="498" y="497"/>
                    </a:lnTo>
                    <a:lnTo>
                      <a:pt x="0" y="582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80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6" name="Freeform 26"/>
              <p:cNvSpPr>
                <a:spLocks/>
              </p:cNvSpPr>
              <p:nvPr/>
            </p:nvSpPr>
            <p:spPr bwMode="auto">
              <a:xfrm>
                <a:off x="3790" y="3381"/>
                <a:ext cx="254" cy="41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10" y="0"/>
                  </a:cxn>
                  <a:cxn ang="0">
                    <a:pos x="495" y="749"/>
                  </a:cxn>
                  <a:cxn ang="0">
                    <a:pos x="0" y="834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10" h="834">
                    <a:moveTo>
                      <a:pt x="0" y="30"/>
                    </a:moveTo>
                    <a:lnTo>
                      <a:pt x="510" y="0"/>
                    </a:lnTo>
                    <a:lnTo>
                      <a:pt x="495" y="749"/>
                    </a:lnTo>
                    <a:lnTo>
                      <a:pt x="0" y="834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80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7" name="Freeform 27"/>
              <p:cNvSpPr>
                <a:spLocks/>
              </p:cNvSpPr>
              <p:nvPr/>
            </p:nvSpPr>
            <p:spPr bwMode="auto">
              <a:xfrm>
                <a:off x="3790" y="2757"/>
                <a:ext cx="198" cy="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5"/>
                  </a:cxn>
                  <a:cxn ang="0">
                    <a:pos x="398" y="616"/>
                  </a:cxn>
                  <a:cxn ang="0">
                    <a:pos x="63" y="534"/>
                  </a:cxn>
                  <a:cxn ang="0">
                    <a:pos x="381" y="490"/>
                  </a:cxn>
                  <a:cxn ang="0">
                    <a:pos x="57" y="433"/>
                  </a:cxn>
                  <a:cxn ang="0">
                    <a:pos x="384" y="365"/>
                  </a:cxn>
                  <a:cxn ang="0">
                    <a:pos x="63" y="340"/>
                  </a:cxn>
                  <a:cxn ang="0">
                    <a:pos x="392" y="279"/>
                  </a:cxn>
                  <a:cxn ang="0">
                    <a:pos x="57" y="236"/>
                  </a:cxn>
                  <a:cxn ang="0">
                    <a:pos x="381" y="186"/>
                  </a:cxn>
                  <a:cxn ang="0">
                    <a:pos x="63" y="148"/>
                  </a:cxn>
                  <a:cxn ang="0">
                    <a:pos x="390" y="97"/>
                  </a:cxn>
                  <a:cxn ang="0">
                    <a:pos x="55" y="55"/>
                  </a:cxn>
                  <a:cxn ang="0">
                    <a:pos x="39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8" h="625">
                    <a:moveTo>
                      <a:pt x="0" y="0"/>
                    </a:moveTo>
                    <a:lnTo>
                      <a:pt x="0" y="625"/>
                    </a:lnTo>
                    <a:lnTo>
                      <a:pt x="398" y="616"/>
                    </a:lnTo>
                    <a:lnTo>
                      <a:pt x="63" y="534"/>
                    </a:lnTo>
                    <a:lnTo>
                      <a:pt x="381" y="490"/>
                    </a:lnTo>
                    <a:lnTo>
                      <a:pt x="57" y="433"/>
                    </a:lnTo>
                    <a:lnTo>
                      <a:pt x="384" y="365"/>
                    </a:lnTo>
                    <a:lnTo>
                      <a:pt x="63" y="340"/>
                    </a:lnTo>
                    <a:lnTo>
                      <a:pt x="392" y="279"/>
                    </a:lnTo>
                    <a:lnTo>
                      <a:pt x="57" y="236"/>
                    </a:lnTo>
                    <a:lnTo>
                      <a:pt x="381" y="186"/>
                    </a:lnTo>
                    <a:lnTo>
                      <a:pt x="63" y="148"/>
                    </a:lnTo>
                    <a:lnTo>
                      <a:pt x="390" y="97"/>
                    </a:lnTo>
                    <a:lnTo>
                      <a:pt x="55" y="55"/>
                    </a:lnTo>
                    <a:lnTo>
                      <a:pt x="39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8" name="Freeform 28"/>
              <p:cNvSpPr>
                <a:spLocks/>
              </p:cNvSpPr>
              <p:nvPr/>
            </p:nvSpPr>
            <p:spPr bwMode="auto">
              <a:xfrm>
                <a:off x="3812" y="3104"/>
                <a:ext cx="200" cy="232"/>
              </a:xfrm>
              <a:custGeom>
                <a:avLst/>
                <a:gdLst/>
                <a:ahLst/>
                <a:cxnLst>
                  <a:cxn ang="0">
                    <a:pos x="371" y="0"/>
                  </a:cxn>
                  <a:cxn ang="0">
                    <a:pos x="401" y="431"/>
                  </a:cxn>
                  <a:cxn ang="0">
                    <a:pos x="2" y="464"/>
                  </a:cxn>
                  <a:cxn ang="0">
                    <a:pos x="327" y="367"/>
                  </a:cxn>
                  <a:cxn ang="0">
                    <a:pos x="0" y="370"/>
                  </a:cxn>
                  <a:cxn ang="0">
                    <a:pos x="304" y="272"/>
                  </a:cxn>
                  <a:cxn ang="0">
                    <a:pos x="65" y="262"/>
                  </a:cxn>
                  <a:cxn ang="0">
                    <a:pos x="314" y="165"/>
                  </a:cxn>
                  <a:cxn ang="0">
                    <a:pos x="177" y="146"/>
                  </a:cxn>
                  <a:cxn ang="0">
                    <a:pos x="323" y="95"/>
                  </a:cxn>
                  <a:cxn ang="0">
                    <a:pos x="230" y="72"/>
                  </a:cxn>
                  <a:cxn ang="0">
                    <a:pos x="371" y="0"/>
                  </a:cxn>
                  <a:cxn ang="0">
                    <a:pos x="371" y="0"/>
                  </a:cxn>
                </a:cxnLst>
                <a:rect l="0" t="0" r="r" b="b"/>
                <a:pathLst>
                  <a:path w="401" h="464">
                    <a:moveTo>
                      <a:pt x="371" y="0"/>
                    </a:moveTo>
                    <a:lnTo>
                      <a:pt x="401" y="431"/>
                    </a:lnTo>
                    <a:lnTo>
                      <a:pt x="2" y="464"/>
                    </a:lnTo>
                    <a:lnTo>
                      <a:pt x="327" y="367"/>
                    </a:lnTo>
                    <a:lnTo>
                      <a:pt x="0" y="370"/>
                    </a:lnTo>
                    <a:lnTo>
                      <a:pt x="304" y="272"/>
                    </a:lnTo>
                    <a:lnTo>
                      <a:pt x="65" y="262"/>
                    </a:lnTo>
                    <a:lnTo>
                      <a:pt x="314" y="165"/>
                    </a:lnTo>
                    <a:lnTo>
                      <a:pt x="177" y="146"/>
                    </a:lnTo>
                    <a:lnTo>
                      <a:pt x="323" y="95"/>
                    </a:lnTo>
                    <a:lnTo>
                      <a:pt x="230" y="72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89" name="Freeform 29"/>
              <p:cNvSpPr>
                <a:spLocks/>
              </p:cNvSpPr>
              <p:nvPr/>
            </p:nvSpPr>
            <p:spPr bwMode="auto">
              <a:xfrm>
                <a:off x="3790" y="3410"/>
                <a:ext cx="238" cy="35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78" y="0"/>
                  </a:cxn>
                  <a:cxn ang="0">
                    <a:pos x="71" y="99"/>
                  </a:cxn>
                  <a:cxn ang="0">
                    <a:pos x="457" y="104"/>
                  </a:cxn>
                  <a:cxn ang="0">
                    <a:pos x="76" y="207"/>
                  </a:cxn>
                  <a:cxn ang="0">
                    <a:pos x="432" y="207"/>
                  </a:cxn>
                  <a:cxn ang="0">
                    <a:pos x="92" y="308"/>
                  </a:cxn>
                  <a:cxn ang="0">
                    <a:pos x="415" y="300"/>
                  </a:cxn>
                  <a:cxn ang="0">
                    <a:pos x="93" y="414"/>
                  </a:cxn>
                  <a:cxn ang="0">
                    <a:pos x="398" y="401"/>
                  </a:cxn>
                  <a:cxn ang="0">
                    <a:pos x="93" y="509"/>
                  </a:cxn>
                  <a:cxn ang="0">
                    <a:pos x="379" y="505"/>
                  </a:cxn>
                  <a:cxn ang="0">
                    <a:pos x="93" y="602"/>
                  </a:cxn>
                  <a:cxn ang="0">
                    <a:pos x="354" y="608"/>
                  </a:cxn>
                  <a:cxn ang="0">
                    <a:pos x="88" y="705"/>
                  </a:cxn>
                  <a:cxn ang="0">
                    <a:pos x="0" y="717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478" h="717">
                    <a:moveTo>
                      <a:pt x="0" y="25"/>
                    </a:moveTo>
                    <a:lnTo>
                      <a:pt x="478" y="0"/>
                    </a:lnTo>
                    <a:lnTo>
                      <a:pt x="71" y="99"/>
                    </a:lnTo>
                    <a:lnTo>
                      <a:pt x="457" y="104"/>
                    </a:lnTo>
                    <a:lnTo>
                      <a:pt x="76" y="207"/>
                    </a:lnTo>
                    <a:lnTo>
                      <a:pt x="432" y="207"/>
                    </a:lnTo>
                    <a:lnTo>
                      <a:pt x="92" y="308"/>
                    </a:lnTo>
                    <a:lnTo>
                      <a:pt x="415" y="300"/>
                    </a:lnTo>
                    <a:lnTo>
                      <a:pt x="93" y="414"/>
                    </a:lnTo>
                    <a:lnTo>
                      <a:pt x="398" y="401"/>
                    </a:lnTo>
                    <a:lnTo>
                      <a:pt x="93" y="509"/>
                    </a:lnTo>
                    <a:lnTo>
                      <a:pt x="379" y="505"/>
                    </a:lnTo>
                    <a:lnTo>
                      <a:pt x="93" y="602"/>
                    </a:lnTo>
                    <a:lnTo>
                      <a:pt x="354" y="608"/>
                    </a:lnTo>
                    <a:lnTo>
                      <a:pt x="88" y="705"/>
                    </a:lnTo>
                    <a:lnTo>
                      <a:pt x="0" y="717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0" name="Freeform 30"/>
              <p:cNvSpPr>
                <a:spLocks/>
              </p:cNvSpPr>
              <p:nvPr/>
            </p:nvSpPr>
            <p:spPr bwMode="auto">
              <a:xfrm>
                <a:off x="4843" y="2990"/>
                <a:ext cx="235" cy="21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59" y="41"/>
                  </a:cxn>
                  <a:cxn ang="0">
                    <a:pos x="67" y="55"/>
                  </a:cxn>
                  <a:cxn ang="0">
                    <a:pos x="80" y="70"/>
                  </a:cxn>
                  <a:cxn ang="0">
                    <a:pos x="91" y="85"/>
                  </a:cxn>
                  <a:cxn ang="0">
                    <a:pos x="103" y="91"/>
                  </a:cxn>
                  <a:cxn ang="0">
                    <a:pos x="118" y="95"/>
                  </a:cxn>
                  <a:cxn ang="0">
                    <a:pos x="122" y="96"/>
                  </a:cxn>
                  <a:cxn ang="0">
                    <a:pos x="124" y="108"/>
                  </a:cxn>
                  <a:cxn ang="0">
                    <a:pos x="131" y="119"/>
                  </a:cxn>
                  <a:cxn ang="0">
                    <a:pos x="137" y="135"/>
                  </a:cxn>
                  <a:cxn ang="0">
                    <a:pos x="145" y="150"/>
                  </a:cxn>
                  <a:cxn ang="0">
                    <a:pos x="152" y="169"/>
                  </a:cxn>
                  <a:cxn ang="0">
                    <a:pos x="162" y="188"/>
                  </a:cxn>
                  <a:cxn ang="0">
                    <a:pos x="171" y="209"/>
                  </a:cxn>
                  <a:cxn ang="0">
                    <a:pos x="181" y="230"/>
                  </a:cxn>
                  <a:cxn ang="0">
                    <a:pos x="188" y="249"/>
                  </a:cxn>
                  <a:cxn ang="0">
                    <a:pos x="198" y="269"/>
                  </a:cxn>
                  <a:cxn ang="0">
                    <a:pos x="207" y="287"/>
                  </a:cxn>
                  <a:cxn ang="0">
                    <a:pos x="217" y="304"/>
                  </a:cxn>
                  <a:cxn ang="0">
                    <a:pos x="224" y="317"/>
                  </a:cxn>
                  <a:cxn ang="0">
                    <a:pos x="230" y="327"/>
                  </a:cxn>
                  <a:cxn ang="0">
                    <a:pos x="238" y="338"/>
                  </a:cxn>
                  <a:cxn ang="0">
                    <a:pos x="251" y="351"/>
                  </a:cxn>
                  <a:cxn ang="0">
                    <a:pos x="264" y="366"/>
                  </a:cxn>
                  <a:cxn ang="0">
                    <a:pos x="280" y="382"/>
                  </a:cxn>
                  <a:cxn ang="0">
                    <a:pos x="299" y="401"/>
                  </a:cxn>
                  <a:cxn ang="0">
                    <a:pos x="316" y="416"/>
                  </a:cxn>
                  <a:cxn ang="0">
                    <a:pos x="462" y="406"/>
                  </a:cxn>
                  <a:cxn ang="0">
                    <a:pos x="464" y="399"/>
                  </a:cxn>
                  <a:cxn ang="0">
                    <a:pos x="468" y="382"/>
                  </a:cxn>
                  <a:cxn ang="0">
                    <a:pos x="470" y="355"/>
                  </a:cxn>
                  <a:cxn ang="0">
                    <a:pos x="464" y="334"/>
                  </a:cxn>
                  <a:cxn ang="0">
                    <a:pos x="451" y="313"/>
                  </a:cxn>
                  <a:cxn ang="0">
                    <a:pos x="439" y="300"/>
                  </a:cxn>
                  <a:cxn ang="0">
                    <a:pos x="426" y="287"/>
                  </a:cxn>
                  <a:cxn ang="0">
                    <a:pos x="164" y="30"/>
                  </a:cxn>
                  <a:cxn ang="0">
                    <a:pos x="0" y="11"/>
                  </a:cxn>
                </a:cxnLst>
                <a:rect l="0" t="0" r="r" b="b"/>
                <a:pathLst>
                  <a:path w="470" h="420">
                    <a:moveTo>
                      <a:pt x="0" y="11"/>
                    </a:moveTo>
                    <a:lnTo>
                      <a:pt x="4" y="24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63" y="47"/>
                    </a:lnTo>
                    <a:lnTo>
                      <a:pt x="67" y="55"/>
                    </a:lnTo>
                    <a:lnTo>
                      <a:pt x="74" y="62"/>
                    </a:lnTo>
                    <a:lnTo>
                      <a:pt x="80" y="70"/>
                    </a:lnTo>
                    <a:lnTo>
                      <a:pt x="86" y="79"/>
                    </a:lnTo>
                    <a:lnTo>
                      <a:pt x="91" y="85"/>
                    </a:lnTo>
                    <a:lnTo>
                      <a:pt x="95" y="89"/>
                    </a:lnTo>
                    <a:lnTo>
                      <a:pt x="103" y="91"/>
                    </a:lnTo>
                    <a:lnTo>
                      <a:pt x="112" y="93"/>
                    </a:lnTo>
                    <a:lnTo>
                      <a:pt x="118" y="95"/>
                    </a:lnTo>
                    <a:lnTo>
                      <a:pt x="122" y="95"/>
                    </a:lnTo>
                    <a:lnTo>
                      <a:pt x="122" y="96"/>
                    </a:lnTo>
                    <a:lnTo>
                      <a:pt x="124" y="104"/>
                    </a:lnTo>
                    <a:lnTo>
                      <a:pt x="124" y="108"/>
                    </a:lnTo>
                    <a:lnTo>
                      <a:pt x="128" y="114"/>
                    </a:lnTo>
                    <a:lnTo>
                      <a:pt x="131" y="119"/>
                    </a:lnTo>
                    <a:lnTo>
                      <a:pt x="133" y="127"/>
                    </a:lnTo>
                    <a:lnTo>
                      <a:pt x="137" y="135"/>
                    </a:lnTo>
                    <a:lnTo>
                      <a:pt x="141" y="140"/>
                    </a:lnTo>
                    <a:lnTo>
                      <a:pt x="145" y="150"/>
                    </a:lnTo>
                    <a:lnTo>
                      <a:pt x="148" y="159"/>
                    </a:lnTo>
                    <a:lnTo>
                      <a:pt x="152" y="169"/>
                    </a:lnTo>
                    <a:lnTo>
                      <a:pt x="156" y="178"/>
                    </a:lnTo>
                    <a:lnTo>
                      <a:pt x="162" y="188"/>
                    </a:lnTo>
                    <a:lnTo>
                      <a:pt x="167" y="199"/>
                    </a:lnTo>
                    <a:lnTo>
                      <a:pt x="171" y="209"/>
                    </a:lnTo>
                    <a:lnTo>
                      <a:pt x="175" y="220"/>
                    </a:lnTo>
                    <a:lnTo>
                      <a:pt x="181" y="230"/>
                    </a:lnTo>
                    <a:lnTo>
                      <a:pt x="186" y="239"/>
                    </a:lnTo>
                    <a:lnTo>
                      <a:pt x="188" y="249"/>
                    </a:lnTo>
                    <a:lnTo>
                      <a:pt x="196" y="260"/>
                    </a:lnTo>
                    <a:lnTo>
                      <a:pt x="198" y="269"/>
                    </a:lnTo>
                    <a:lnTo>
                      <a:pt x="205" y="279"/>
                    </a:lnTo>
                    <a:lnTo>
                      <a:pt x="207" y="287"/>
                    </a:lnTo>
                    <a:lnTo>
                      <a:pt x="213" y="296"/>
                    </a:lnTo>
                    <a:lnTo>
                      <a:pt x="217" y="304"/>
                    </a:lnTo>
                    <a:lnTo>
                      <a:pt x="221" y="309"/>
                    </a:lnTo>
                    <a:lnTo>
                      <a:pt x="224" y="317"/>
                    </a:lnTo>
                    <a:lnTo>
                      <a:pt x="226" y="323"/>
                    </a:lnTo>
                    <a:lnTo>
                      <a:pt x="230" y="327"/>
                    </a:lnTo>
                    <a:lnTo>
                      <a:pt x="234" y="332"/>
                    </a:lnTo>
                    <a:lnTo>
                      <a:pt x="238" y="338"/>
                    </a:lnTo>
                    <a:lnTo>
                      <a:pt x="244" y="346"/>
                    </a:lnTo>
                    <a:lnTo>
                      <a:pt x="251" y="351"/>
                    </a:lnTo>
                    <a:lnTo>
                      <a:pt x="259" y="359"/>
                    </a:lnTo>
                    <a:lnTo>
                      <a:pt x="264" y="366"/>
                    </a:lnTo>
                    <a:lnTo>
                      <a:pt x="272" y="374"/>
                    </a:lnTo>
                    <a:lnTo>
                      <a:pt x="280" y="382"/>
                    </a:lnTo>
                    <a:lnTo>
                      <a:pt x="287" y="387"/>
                    </a:lnTo>
                    <a:lnTo>
                      <a:pt x="299" y="401"/>
                    </a:lnTo>
                    <a:lnTo>
                      <a:pt x="310" y="410"/>
                    </a:lnTo>
                    <a:lnTo>
                      <a:pt x="316" y="416"/>
                    </a:lnTo>
                    <a:lnTo>
                      <a:pt x="320" y="420"/>
                    </a:lnTo>
                    <a:lnTo>
                      <a:pt x="462" y="406"/>
                    </a:lnTo>
                    <a:lnTo>
                      <a:pt x="462" y="404"/>
                    </a:lnTo>
                    <a:lnTo>
                      <a:pt x="464" y="399"/>
                    </a:lnTo>
                    <a:lnTo>
                      <a:pt x="466" y="391"/>
                    </a:lnTo>
                    <a:lnTo>
                      <a:pt x="468" y="382"/>
                    </a:lnTo>
                    <a:lnTo>
                      <a:pt x="468" y="368"/>
                    </a:lnTo>
                    <a:lnTo>
                      <a:pt x="470" y="355"/>
                    </a:lnTo>
                    <a:lnTo>
                      <a:pt x="466" y="344"/>
                    </a:lnTo>
                    <a:lnTo>
                      <a:pt x="464" y="334"/>
                    </a:lnTo>
                    <a:lnTo>
                      <a:pt x="456" y="323"/>
                    </a:lnTo>
                    <a:lnTo>
                      <a:pt x="451" y="313"/>
                    </a:lnTo>
                    <a:lnTo>
                      <a:pt x="445" y="306"/>
                    </a:lnTo>
                    <a:lnTo>
                      <a:pt x="439" y="300"/>
                    </a:lnTo>
                    <a:lnTo>
                      <a:pt x="428" y="288"/>
                    </a:lnTo>
                    <a:lnTo>
                      <a:pt x="426" y="287"/>
                    </a:lnTo>
                    <a:lnTo>
                      <a:pt x="356" y="275"/>
                    </a:lnTo>
                    <a:lnTo>
                      <a:pt x="164" y="30"/>
                    </a:lnTo>
                    <a:lnTo>
                      <a:pt x="78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1" name="Freeform 31"/>
              <p:cNvSpPr>
                <a:spLocks/>
              </p:cNvSpPr>
              <p:nvPr/>
            </p:nvSpPr>
            <p:spPr bwMode="auto">
              <a:xfrm>
                <a:off x="4873" y="3008"/>
                <a:ext cx="3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8" y="13"/>
                  </a:cxn>
                  <a:cxn ang="0">
                    <a:pos x="15" y="22"/>
                  </a:cxn>
                  <a:cxn ang="0">
                    <a:pos x="21" y="30"/>
                  </a:cxn>
                  <a:cxn ang="0">
                    <a:pos x="27" y="40"/>
                  </a:cxn>
                  <a:cxn ang="0">
                    <a:pos x="34" y="47"/>
                  </a:cxn>
                  <a:cxn ang="0">
                    <a:pos x="42" y="53"/>
                  </a:cxn>
                  <a:cxn ang="0">
                    <a:pos x="51" y="55"/>
                  </a:cxn>
                  <a:cxn ang="0">
                    <a:pos x="61" y="57"/>
                  </a:cxn>
                  <a:cxn ang="0">
                    <a:pos x="67" y="57"/>
                  </a:cxn>
                  <a:cxn ang="0">
                    <a:pos x="70" y="57"/>
                  </a:cxn>
                  <a:cxn ang="0">
                    <a:pos x="70" y="40"/>
                  </a:cxn>
                  <a:cxn ang="0">
                    <a:pos x="67" y="38"/>
                  </a:cxn>
                  <a:cxn ang="0">
                    <a:pos x="59" y="38"/>
                  </a:cxn>
                  <a:cxn ang="0">
                    <a:pos x="53" y="36"/>
                  </a:cxn>
                  <a:cxn ang="0">
                    <a:pos x="46" y="34"/>
                  </a:cxn>
                  <a:cxn ang="0">
                    <a:pos x="40" y="30"/>
                  </a:cxn>
                  <a:cxn ang="0">
                    <a:pos x="34" y="28"/>
                  </a:cxn>
                  <a:cxn ang="0">
                    <a:pos x="25" y="17"/>
                  </a:cxn>
                  <a:cxn ang="0">
                    <a:pos x="17" y="7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57">
                    <a:moveTo>
                      <a:pt x="0" y="0"/>
                    </a:moveTo>
                    <a:lnTo>
                      <a:pt x="0" y="2"/>
                    </a:lnTo>
                    <a:lnTo>
                      <a:pt x="4" y="5"/>
                    </a:lnTo>
                    <a:lnTo>
                      <a:pt x="8" y="13"/>
                    </a:lnTo>
                    <a:lnTo>
                      <a:pt x="15" y="22"/>
                    </a:lnTo>
                    <a:lnTo>
                      <a:pt x="21" y="30"/>
                    </a:lnTo>
                    <a:lnTo>
                      <a:pt x="27" y="40"/>
                    </a:lnTo>
                    <a:lnTo>
                      <a:pt x="34" y="47"/>
                    </a:lnTo>
                    <a:lnTo>
                      <a:pt x="42" y="53"/>
                    </a:lnTo>
                    <a:lnTo>
                      <a:pt x="51" y="55"/>
                    </a:lnTo>
                    <a:lnTo>
                      <a:pt x="61" y="57"/>
                    </a:lnTo>
                    <a:lnTo>
                      <a:pt x="67" y="57"/>
                    </a:lnTo>
                    <a:lnTo>
                      <a:pt x="70" y="57"/>
                    </a:lnTo>
                    <a:lnTo>
                      <a:pt x="70" y="40"/>
                    </a:lnTo>
                    <a:lnTo>
                      <a:pt x="67" y="38"/>
                    </a:lnTo>
                    <a:lnTo>
                      <a:pt x="59" y="38"/>
                    </a:lnTo>
                    <a:lnTo>
                      <a:pt x="53" y="36"/>
                    </a:lnTo>
                    <a:lnTo>
                      <a:pt x="46" y="34"/>
                    </a:lnTo>
                    <a:lnTo>
                      <a:pt x="40" y="30"/>
                    </a:lnTo>
                    <a:lnTo>
                      <a:pt x="34" y="28"/>
                    </a:lnTo>
                    <a:lnTo>
                      <a:pt x="25" y="17"/>
                    </a:lnTo>
                    <a:lnTo>
                      <a:pt x="17" y="7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2" name="Freeform 32"/>
              <p:cNvSpPr>
                <a:spLocks/>
              </p:cNvSpPr>
              <p:nvPr/>
            </p:nvSpPr>
            <p:spPr bwMode="auto">
              <a:xfrm>
                <a:off x="4909" y="3041"/>
                <a:ext cx="105" cy="15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2" y="38"/>
                  </a:cxn>
                  <a:cxn ang="0">
                    <a:pos x="17" y="52"/>
                  </a:cxn>
                  <a:cxn ang="0">
                    <a:pos x="25" y="69"/>
                  </a:cxn>
                  <a:cxn ang="0">
                    <a:pos x="33" y="88"/>
                  </a:cxn>
                  <a:cxn ang="0">
                    <a:pos x="42" y="107"/>
                  </a:cxn>
                  <a:cxn ang="0">
                    <a:pos x="48" y="126"/>
                  </a:cxn>
                  <a:cxn ang="0">
                    <a:pos x="57" y="147"/>
                  </a:cxn>
                  <a:cxn ang="0">
                    <a:pos x="67" y="166"/>
                  </a:cxn>
                  <a:cxn ang="0">
                    <a:pos x="76" y="185"/>
                  </a:cxn>
                  <a:cxn ang="0">
                    <a:pos x="86" y="202"/>
                  </a:cxn>
                  <a:cxn ang="0">
                    <a:pos x="93" y="217"/>
                  </a:cxn>
                  <a:cxn ang="0">
                    <a:pos x="103" y="228"/>
                  </a:cxn>
                  <a:cxn ang="0">
                    <a:pos x="111" y="240"/>
                  </a:cxn>
                  <a:cxn ang="0">
                    <a:pos x="124" y="251"/>
                  </a:cxn>
                  <a:cxn ang="0">
                    <a:pos x="137" y="266"/>
                  </a:cxn>
                  <a:cxn ang="0">
                    <a:pos x="151" y="280"/>
                  </a:cxn>
                  <a:cxn ang="0">
                    <a:pos x="164" y="291"/>
                  </a:cxn>
                  <a:cxn ang="0">
                    <a:pos x="181" y="306"/>
                  </a:cxn>
                  <a:cxn ang="0">
                    <a:pos x="189" y="314"/>
                  </a:cxn>
                  <a:cxn ang="0">
                    <a:pos x="206" y="282"/>
                  </a:cxn>
                  <a:cxn ang="0">
                    <a:pos x="202" y="278"/>
                  </a:cxn>
                  <a:cxn ang="0">
                    <a:pos x="189" y="265"/>
                  </a:cxn>
                  <a:cxn ang="0">
                    <a:pos x="171" y="247"/>
                  </a:cxn>
                  <a:cxn ang="0">
                    <a:pos x="151" y="225"/>
                  </a:cxn>
                  <a:cxn ang="0">
                    <a:pos x="137" y="209"/>
                  </a:cxn>
                  <a:cxn ang="0">
                    <a:pos x="126" y="198"/>
                  </a:cxn>
                  <a:cxn ang="0">
                    <a:pos x="114" y="181"/>
                  </a:cxn>
                  <a:cxn ang="0">
                    <a:pos x="103" y="168"/>
                  </a:cxn>
                  <a:cxn ang="0">
                    <a:pos x="90" y="150"/>
                  </a:cxn>
                  <a:cxn ang="0">
                    <a:pos x="80" y="135"/>
                  </a:cxn>
                  <a:cxn ang="0">
                    <a:pos x="69" y="118"/>
                  </a:cxn>
                  <a:cxn ang="0">
                    <a:pos x="61" y="103"/>
                  </a:cxn>
                  <a:cxn ang="0">
                    <a:pos x="52" y="86"/>
                  </a:cxn>
                  <a:cxn ang="0">
                    <a:pos x="44" y="73"/>
                  </a:cxn>
                  <a:cxn ang="0">
                    <a:pos x="36" y="59"/>
                  </a:cxn>
                  <a:cxn ang="0">
                    <a:pos x="33" y="48"/>
                  </a:cxn>
                  <a:cxn ang="0">
                    <a:pos x="21" y="31"/>
                  </a:cxn>
                  <a:cxn ang="0">
                    <a:pos x="16" y="17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211" h="314">
                    <a:moveTo>
                      <a:pt x="6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7" y="52"/>
                    </a:lnTo>
                    <a:lnTo>
                      <a:pt x="21" y="59"/>
                    </a:lnTo>
                    <a:lnTo>
                      <a:pt x="25" y="69"/>
                    </a:lnTo>
                    <a:lnTo>
                      <a:pt x="29" y="78"/>
                    </a:lnTo>
                    <a:lnTo>
                      <a:pt x="33" y="88"/>
                    </a:lnTo>
                    <a:lnTo>
                      <a:pt x="36" y="97"/>
                    </a:lnTo>
                    <a:lnTo>
                      <a:pt x="42" y="107"/>
                    </a:lnTo>
                    <a:lnTo>
                      <a:pt x="44" y="116"/>
                    </a:lnTo>
                    <a:lnTo>
                      <a:pt x="48" y="126"/>
                    </a:lnTo>
                    <a:lnTo>
                      <a:pt x="54" y="135"/>
                    </a:lnTo>
                    <a:lnTo>
                      <a:pt x="57" y="147"/>
                    </a:lnTo>
                    <a:lnTo>
                      <a:pt x="61" y="156"/>
                    </a:lnTo>
                    <a:lnTo>
                      <a:pt x="67" y="166"/>
                    </a:lnTo>
                    <a:lnTo>
                      <a:pt x="71" y="175"/>
                    </a:lnTo>
                    <a:lnTo>
                      <a:pt x="76" y="185"/>
                    </a:lnTo>
                    <a:lnTo>
                      <a:pt x="80" y="194"/>
                    </a:lnTo>
                    <a:lnTo>
                      <a:pt x="86" y="202"/>
                    </a:lnTo>
                    <a:lnTo>
                      <a:pt x="90" y="209"/>
                    </a:lnTo>
                    <a:lnTo>
                      <a:pt x="93" y="217"/>
                    </a:lnTo>
                    <a:lnTo>
                      <a:pt x="97" y="223"/>
                    </a:lnTo>
                    <a:lnTo>
                      <a:pt x="103" y="228"/>
                    </a:lnTo>
                    <a:lnTo>
                      <a:pt x="105" y="232"/>
                    </a:lnTo>
                    <a:lnTo>
                      <a:pt x="111" y="240"/>
                    </a:lnTo>
                    <a:lnTo>
                      <a:pt x="116" y="246"/>
                    </a:lnTo>
                    <a:lnTo>
                      <a:pt x="124" y="251"/>
                    </a:lnTo>
                    <a:lnTo>
                      <a:pt x="132" y="259"/>
                    </a:lnTo>
                    <a:lnTo>
                      <a:pt x="137" y="266"/>
                    </a:lnTo>
                    <a:lnTo>
                      <a:pt x="143" y="272"/>
                    </a:lnTo>
                    <a:lnTo>
                      <a:pt x="151" y="280"/>
                    </a:lnTo>
                    <a:lnTo>
                      <a:pt x="156" y="285"/>
                    </a:lnTo>
                    <a:lnTo>
                      <a:pt x="164" y="291"/>
                    </a:lnTo>
                    <a:lnTo>
                      <a:pt x="173" y="301"/>
                    </a:lnTo>
                    <a:lnTo>
                      <a:pt x="181" y="306"/>
                    </a:lnTo>
                    <a:lnTo>
                      <a:pt x="185" y="312"/>
                    </a:lnTo>
                    <a:lnTo>
                      <a:pt x="189" y="314"/>
                    </a:lnTo>
                    <a:lnTo>
                      <a:pt x="211" y="304"/>
                    </a:lnTo>
                    <a:lnTo>
                      <a:pt x="206" y="282"/>
                    </a:lnTo>
                    <a:lnTo>
                      <a:pt x="204" y="280"/>
                    </a:lnTo>
                    <a:lnTo>
                      <a:pt x="202" y="278"/>
                    </a:lnTo>
                    <a:lnTo>
                      <a:pt x="194" y="270"/>
                    </a:lnTo>
                    <a:lnTo>
                      <a:pt x="189" y="265"/>
                    </a:lnTo>
                    <a:lnTo>
                      <a:pt x="181" y="257"/>
                    </a:lnTo>
                    <a:lnTo>
                      <a:pt x="171" y="247"/>
                    </a:lnTo>
                    <a:lnTo>
                      <a:pt x="160" y="236"/>
                    </a:lnTo>
                    <a:lnTo>
                      <a:pt x="151" y="225"/>
                    </a:lnTo>
                    <a:lnTo>
                      <a:pt x="143" y="217"/>
                    </a:lnTo>
                    <a:lnTo>
                      <a:pt x="137" y="209"/>
                    </a:lnTo>
                    <a:lnTo>
                      <a:pt x="132" y="204"/>
                    </a:lnTo>
                    <a:lnTo>
                      <a:pt x="126" y="198"/>
                    </a:lnTo>
                    <a:lnTo>
                      <a:pt x="120" y="188"/>
                    </a:lnTo>
                    <a:lnTo>
                      <a:pt x="114" y="181"/>
                    </a:lnTo>
                    <a:lnTo>
                      <a:pt x="109" y="175"/>
                    </a:lnTo>
                    <a:lnTo>
                      <a:pt x="103" y="168"/>
                    </a:lnTo>
                    <a:lnTo>
                      <a:pt x="95" y="158"/>
                    </a:lnTo>
                    <a:lnTo>
                      <a:pt x="90" y="150"/>
                    </a:lnTo>
                    <a:lnTo>
                      <a:pt x="84" y="143"/>
                    </a:lnTo>
                    <a:lnTo>
                      <a:pt x="80" y="135"/>
                    </a:lnTo>
                    <a:lnTo>
                      <a:pt x="74" y="126"/>
                    </a:lnTo>
                    <a:lnTo>
                      <a:pt x="69" y="118"/>
                    </a:lnTo>
                    <a:lnTo>
                      <a:pt x="65" y="111"/>
                    </a:lnTo>
                    <a:lnTo>
                      <a:pt x="61" y="103"/>
                    </a:lnTo>
                    <a:lnTo>
                      <a:pt x="55" y="93"/>
                    </a:lnTo>
                    <a:lnTo>
                      <a:pt x="52" y="86"/>
                    </a:lnTo>
                    <a:lnTo>
                      <a:pt x="48" y="78"/>
                    </a:lnTo>
                    <a:lnTo>
                      <a:pt x="44" y="73"/>
                    </a:lnTo>
                    <a:lnTo>
                      <a:pt x="40" y="65"/>
                    </a:lnTo>
                    <a:lnTo>
                      <a:pt x="36" y="59"/>
                    </a:lnTo>
                    <a:lnTo>
                      <a:pt x="35" y="54"/>
                    </a:lnTo>
                    <a:lnTo>
                      <a:pt x="33" y="48"/>
                    </a:lnTo>
                    <a:lnTo>
                      <a:pt x="25" y="36"/>
                    </a:lnTo>
                    <a:lnTo>
                      <a:pt x="21" y="31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0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3" name="Freeform 33"/>
              <p:cNvSpPr>
                <a:spLocks/>
              </p:cNvSpPr>
              <p:nvPr/>
            </p:nvSpPr>
            <p:spPr bwMode="auto">
              <a:xfrm>
                <a:off x="5070" y="3082"/>
                <a:ext cx="179" cy="289"/>
              </a:xfrm>
              <a:custGeom>
                <a:avLst/>
                <a:gdLst/>
                <a:ahLst/>
                <a:cxnLst>
                  <a:cxn ang="0">
                    <a:pos x="1" y="76"/>
                  </a:cxn>
                  <a:cxn ang="0">
                    <a:pos x="11" y="86"/>
                  </a:cxn>
                  <a:cxn ang="0">
                    <a:pos x="22" y="99"/>
                  </a:cxn>
                  <a:cxn ang="0">
                    <a:pos x="34" y="114"/>
                  </a:cxn>
                  <a:cxn ang="0">
                    <a:pos x="43" y="129"/>
                  </a:cxn>
                  <a:cxn ang="0">
                    <a:pos x="53" y="146"/>
                  </a:cxn>
                  <a:cxn ang="0">
                    <a:pos x="57" y="165"/>
                  </a:cxn>
                  <a:cxn ang="0">
                    <a:pos x="59" y="183"/>
                  </a:cxn>
                  <a:cxn ang="0">
                    <a:pos x="57" y="196"/>
                  </a:cxn>
                  <a:cxn ang="0">
                    <a:pos x="55" y="217"/>
                  </a:cxn>
                  <a:cxn ang="0">
                    <a:pos x="49" y="238"/>
                  </a:cxn>
                  <a:cxn ang="0">
                    <a:pos x="45" y="247"/>
                  </a:cxn>
                  <a:cxn ang="0">
                    <a:pos x="47" y="251"/>
                  </a:cxn>
                  <a:cxn ang="0">
                    <a:pos x="57" y="251"/>
                  </a:cxn>
                  <a:cxn ang="0">
                    <a:pos x="66" y="251"/>
                  </a:cxn>
                  <a:cxn ang="0">
                    <a:pos x="79" y="247"/>
                  </a:cxn>
                  <a:cxn ang="0">
                    <a:pos x="95" y="240"/>
                  </a:cxn>
                  <a:cxn ang="0">
                    <a:pos x="117" y="232"/>
                  </a:cxn>
                  <a:cxn ang="0">
                    <a:pos x="140" y="221"/>
                  </a:cxn>
                  <a:cxn ang="0">
                    <a:pos x="159" y="211"/>
                  </a:cxn>
                  <a:cxn ang="0">
                    <a:pos x="173" y="203"/>
                  </a:cxn>
                  <a:cxn ang="0">
                    <a:pos x="184" y="198"/>
                  </a:cxn>
                  <a:cxn ang="0">
                    <a:pos x="201" y="186"/>
                  </a:cxn>
                  <a:cxn ang="0">
                    <a:pos x="205" y="184"/>
                  </a:cxn>
                  <a:cxn ang="0">
                    <a:pos x="87" y="323"/>
                  </a:cxn>
                  <a:cxn ang="0">
                    <a:pos x="89" y="375"/>
                  </a:cxn>
                  <a:cxn ang="0">
                    <a:pos x="98" y="430"/>
                  </a:cxn>
                  <a:cxn ang="0">
                    <a:pos x="100" y="485"/>
                  </a:cxn>
                  <a:cxn ang="0">
                    <a:pos x="127" y="540"/>
                  </a:cxn>
                  <a:cxn ang="0">
                    <a:pos x="344" y="555"/>
                  </a:cxn>
                  <a:cxn ang="0">
                    <a:pos x="268" y="13"/>
                  </a:cxn>
                  <a:cxn ang="0">
                    <a:pos x="264" y="11"/>
                  </a:cxn>
                  <a:cxn ang="0">
                    <a:pos x="252" y="10"/>
                  </a:cxn>
                  <a:cxn ang="0">
                    <a:pos x="235" y="6"/>
                  </a:cxn>
                  <a:cxn ang="0">
                    <a:pos x="216" y="4"/>
                  </a:cxn>
                  <a:cxn ang="0">
                    <a:pos x="194" y="0"/>
                  </a:cxn>
                  <a:cxn ang="0">
                    <a:pos x="169" y="2"/>
                  </a:cxn>
                  <a:cxn ang="0">
                    <a:pos x="144" y="4"/>
                  </a:cxn>
                  <a:cxn ang="0">
                    <a:pos x="121" y="11"/>
                  </a:cxn>
                  <a:cxn ang="0">
                    <a:pos x="97" y="19"/>
                  </a:cxn>
                  <a:cxn ang="0">
                    <a:pos x="76" y="30"/>
                  </a:cxn>
                  <a:cxn ang="0">
                    <a:pos x="53" y="42"/>
                  </a:cxn>
                  <a:cxn ang="0">
                    <a:pos x="38" y="51"/>
                  </a:cxn>
                  <a:cxn ang="0">
                    <a:pos x="20" y="61"/>
                  </a:cxn>
                  <a:cxn ang="0">
                    <a:pos x="9" y="67"/>
                  </a:cxn>
                  <a:cxn ang="0">
                    <a:pos x="0" y="74"/>
                  </a:cxn>
                </a:cxnLst>
                <a:rect l="0" t="0" r="r" b="b"/>
                <a:pathLst>
                  <a:path w="357" h="580">
                    <a:moveTo>
                      <a:pt x="0" y="74"/>
                    </a:moveTo>
                    <a:lnTo>
                      <a:pt x="1" y="76"/>
                    </a:lnTo>
                    <a:lnTo>
                      <a:pt x="9" y="84"/>
                    </a:lnTo>
                    <a:lnTo>
                      <a:pt x="11" y="86"/>
                    </a:lnTo>
                    <a:lnTo>
                      <a:pt x="19" y="93"/>
                    </a:lnTo>
                    <a:lnTo>
                      <a:pt x="22" y="99"/>
                    </a:lnTo>
                    <a:lnTo>
                      <a:pt x="28" y="106"/>
                    </a:lnTo>
                    <a:lnTo>
                      <a:pt x="34" y="114"/>
                    </a:lnTo>
                    <a:lnTo>
                      <a:pt x="38" y="122"/>
                    </a:lnTo>
                    <a:lnTo>
                      <a:pt x="43" y="129"/>
                    </a:lnTo>
                    <a:lnTo>
                      <a:pt x="49" y="139"/>
                    </a:lnTo>
                    <a:lnTo>
                      <a:pt x="53" y="146"/>
                    </a:lnTo>
                    <a:lnTo>
                      <a:pt x="57" y="158"/>
                    </a:lnTo>
                    <a:lnTo>
                      <a:pt x="57" y="165"/>
                    </a:lnTo>
                    <a:lnTo>
                      <a:pt x="60" y="175"/>
                    </a:lnTo>
                    <a:lnTo>
                      <a:pt x="59" y="183"/>
                    </a:lnTo>
                    <a:lnTo>
                      <a:pt x="59" y="188"/>
                    </a:lnTo>
                    <a:lnTo>
                      <a:pt x="57" y="196"/>
                    </a:lnTo>
                    <a:lnTo>
                      <a:pt x="57" y="205"/>
                    </a:lnTo>
                    <a:lnTo>
                      <a:pt x="55" y="217"/>
                    </a:lnTo>
                    <a:lnTo>
                      <a:pt x="53" y="228"/>
                    </a:lnTo>
                    <a:lnTo>
                      <a:pt x="49" y="238"/>
                    </a:lnTo>
                    <a:lnTo>
                      <a:pt x="47" y="243"/>
                    </a:lnTo>
                    <a:lnTo>
                      <a:pt x="45" y="247"/>
                    </a:lnTo>
                    <a:lnTo>
                      <a:pt x="45" y="251"/>
                    </a:lnTo>
                    <a:lnTo>
                      <a:pt x="47" y="251"/>
                    </a:lnTo>
                    <a:lnTo>
                      <a:pt x="51" y="251"/>
                    </a:lnTo>
                    <a:lnTo>
                      <a:pt x="57" y="251"/>
                    </a:lnTo>
                    <a:lnTo>
                      <a:pt x="60" y="251"/>
                    </a:lnTo>
                    <a:lnTo>
                      <a:pt x="66" y="251"/>
                    </a:lnTo>
                    <a:lnTo>
                      <a:pt x="72" y="247"/>
                    </a:lnTo>
                    <a:lnTo>
                      <a:pt x="79" y="247"/>
                    </a:lnTo>
                    <a:lnTo>
                      <a:pt x="85" y="243"/>
                    </a:lnTo>
                    <a:lnTo>
                      <a:pt x="95" y="240"/>
                    </a:lnTo>
                    <a:lnTo>
                      <a:pt x="106" y="236"/>
                    </a:lnTo>
                    <a:lnTo>
                      <a:pt x="117" y="232"/>
                    </a:lnTo>
                    <a:lnTo>
                      <a:pt x="129" y="226"/>
                    </a:lnTo>
                    <a:lnTo>
                      <a:pt x="140" y="221"/>
                    </a:lnTo>
                    <a:lnTo>
                      <a:pt x="150" y="215"/>
                    </a:lnTo>
                    <a:lnTo>
                      <a:pt x="159" y="211"/>
                    </a:lnTo>
                    <a:lnTo>
                      <a:pt x="165" y="207"/>
                    </a:lnTo>
                    <a:lnTo>
                      <a:pt x="173" y="203"/>
                    </a:lnTo>
                    <a:lnTo>
                      <a:pt x="178" y="200"/>
                    </a:lnTo>
                    <a:lnTo>
                      <a:pt x="184" y="198"/>
                    </a:lnTo>
                    <a:lnTo>
                      <a:pt x="194" y="190"/>
                    </a:lnTo>
                    <a:lnTo>
                      <a:pt x="201" y="186"/>
                    </a:lnTo>
                    <a:lnTo>
                      <a:pt x="203" y="184"/>
                    </a:lnTo>
                    <a:lnTo>
                      <a:pt x="205" y="184"/>
                    </a:lnTo>
                    <a:lnTo>
                      <a:pt x="205" y="228"/>
                    </a:lnTo>
                    <a:lnTo>
                      <a:pt x="87" y="323"/>
                    </a:lnTo>
                    <a:lnTo>
                      <a:pt x="201" y="300"/>
                    </a:lnTo>
                    <a:lnTo>
                      <a:pt x="89" y="375"/>
                    </a:lnTo>
                    <a:lnTo>
                      <a:pt x="194" y="350"/>
                    </a:lnTo>
                    <a:lnTo>
                      <a:pt x="98" y="430"/>
                    </a:lnTo>
                    <a:lnTo>
                      <a:pt x="197" y="413"/>
                    </a:lnTo>
                    <a:lnTo>
                      <a:pt x="100" y="485"/>
                    </a:lnTo>
                    <a:lnTo>
                      <a:pt x="207" y="468"/>
                    </a:lnTo>
                    <a:lnTo>
                      <a:pt x="127" y="540"/>
                    </a:lnTo>
                    <a:lnTo>
                      <a:pt x="213" y="580"/>
                    </a:lnTo>
                    <a:lnTo>
                      <a:pt x="344" y="555"/>
                    </a:lnTo>
                    <a:lnTo>
                      <a:pt x="357" y="184"/>
                    </a:lnTo>
                    <a:lnTo>
                      <a:pt x="268" y="13"/>
                    </a:lnTo>
                    <a:lnTo>
                      <a:pt x="266" y="13"/>
                    </a:lnTo>
                    <a:lnTo>
                      <a:pt x="264" y="11"/>
                    </a:lnTo>
                    <a:lnTo>
                      <a:pt x="258" y="10"/>
                    </a:lnTo>
                    <a:lnTo>
                      <a:pt x="252" y="10"/>
                    </a:lnTo>
                    <a:lnTo>
                      <a:pt x="245" y="6"/>
                    </a:lnTo>
                    <a:lnTo>
                      <a:pt x="235" y="6"/>
                    </a:lnTo>
                    <a:lnTo>
                      <a:pt x="226" y="4"/>
                    </a:lnTo>
                    <a:lnTo>
                      <a:pt x="216" y="4"/>
                    </a:lnTo>
                    <a:lnTo>
                      <a:pt x="205" y="2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9" y="2"/>
                    </a:lnTo>
                    <a:lnTo>
                      <a:pt x="155" y="2"/>
                    </a:lnTo>
                    <a:lnTo>
                      <a:pt x="144" y="4"/>
                    </a:lnTo>
                    <a:lnTo>
                      <a:pt x="131" y="6"/>
                    </a:lnTo>
                    <a:lnTo>
                      <a:pt x="121" y="11"/>
                    </a:lnTo>
                    <a:lnTo>
                      <a:pt x="108" y="15"/>
                    </a:lnTo>
                    <a:lnTo>
                      <a:pt x="97" y="19"/>
                    </a:lnTo>
                    <a:lnTo>
                      <a:pt x="85" y="25"/>
                    </a:lnTo>
                    <a:lnTo>
                      <a:pt x="76" y="30"/>
                    </a:lnTo>
                    <a:lnTo>
                      <a:pt x="64" y="34"/>
                    </a:lnTo>
                    <a:lnTo>
                      <a:pt x="53" y="42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28" y="55"/>
                    </a:lnTo>
                    <a:lnTo>
                      <a:pt x="20" y="61"/>
                    </a:lnTo>
                    <a:lnTo>
                      <a:pt x="13" y="65"/>
                    </a:lnTo>
                    <a:lnTo>
                      <a:pt x="9" y="67"/>
                    </a:lnTo>
                    <a:lnTo>
                      <a:pt x="1" y="72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426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4" name="Freeform 34"/>
              <p:cNvSpPr>
                <a:spLocks/>
              </p:cNvSpPr>
              <p:nvPr/>
            </p:nvSpPr>
            <p:spPr bwMode="auto">
              <a:xfrm>
                <a:off x="5058" y="3229"/>
                <a:ext cx="81" cy="156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2" y="26"/>
                  </a:cxn>
                  <a:cxn ang="0">
                    <a:pos x="2" y="36"/>
                  </a:cxn>
                  <a:cxn ang="0">
                    <a:pos x="2" y="51"/>
                  </a:cxn>
                  <a:cxn ang="0">
                    <a:pos x="0" y="66"/>
                  </a:cxn>
                  <a:cxn ang="0">
                    <a:pos x="0" y="83"/>
                  </a:cxn>
                  <a:cxn ang="0">
                    <a:pos x="0" y="102"/>
                  </a:cxn>
                  <a:cxn ang="0">
                    <a:pos x="2" y="121"/>
                  </a:cxn>
                  <a:cxn ang="0">
                    <a:pos x="2" y="140"/>
                  </a:cxn>
                  <a:cxn ang="0">
                    <a:pos x="2" y="159"/>
                  </a:cxn>
                  <a:cxn ang="0">
                    <a:pos x="6" y="178"/>
                  </a:cxn>
                  <a:cxn ang="0">
                    <a:pos x="7" y="196"/>
                  </a:cxn>
                  <a:cxn ang="0">
                    <a:pos x="11" y="211"/>
                  </a:cxn>
                  <a:cxn ang="0">
                    <a:pos x="17" y="226"/>
                  </a:cxn>
                  <a:cxn ang="0">
                    <a:pos x="25" y="237"/>
                  </a:cxn>
                  <a:cxn ang="0">
                    <a:pos x="36" y="251"/>
                  </a:cxn>
                  <a:cxn ang="0">
                    <a:pos x="49" y="264"/>
                  </a:cxn>
                  <a:cxn ang="0">
                    <a:pos x="68" y="281"/>
                  </a:cxn>
                  <a:cxn ang="0">
                    <a:pos x="85" y="298"/>
                  </a:cxn>
                  <a:cxn ang="0">
                    <a:pos x="95" y="308"/>
                  </a:cxn>
                  <a:cxn ang="0">
                    <a:pos x="161" y="294"/>
                  </a:cxn>
                  <a:cxn ang="0">
                    <a:pos x="152" y="289"/>
                  </a:cxn>
                  <a:cxn ang="0">
                    <a:pos x="139" y="279"/>
                  </a:cxn>
                  <a:cxn ang="0">
                    <a:pos x="127" y="270"/>
                  </a:cxn>
                  <a:cxn ang="0">
                    <a:pos x="110" y="256"/>
                  </a:cxn>
                  <a:cxn ang="0">
                    <a:pos x="97" y="241"/>
                  </a:cxn>
                  <a:cxn ang="0">
                    <a:pos x="82" y="220"/>
                  </a:cxn>
                  <a:cxn ang="0">
                    <a:pos x="70" y="201"/>
                  </a:cxn>
                  <a:cxn ang="0">
                    <a:pos x="63" y="188"/>
                  </a:cxn>
                  <a:cxn ang="0">
                    <a:pos x="59" y="173"/>
                  </a:cxn>
                  <a:cxn ang="0">
                    <a:pos x="55" y="157"/>
                  </a:cxn>
                  <a:cxn ang="0">
                    <a:pos x="53" y="144"/>
                  </a:cxn>
                  <a:cxn ang="0">
                    <a:pos x="49" y="127"/>
                  </a:cxn>
                  <a:cxn ang="0">
                    <a:pos x="47" y="110"/>
                  </a:cxn>
                  <a:cxn ang="0">
                    <a:pos x="45" y="93"/>
                  </a:cxn>
                  <a:cxn ang="0">
                    <a:pos x="45" y="78"/>
                  </a:cxn>
                  <a:cxn ang="0">
                    <a:pos x="45" y="61"/>
                  </a:cxn>
                  <a:cxn ang="0">
                    <a:pos x="45" y="47"/>
                  </a:cxn>
                  <a:cxn ang="0">
                    <a:pos x="45" y="32"/>
                  </a:cxn>
                  <a:cxn ang="0">
                    <a:pos x="45" y="23"/>
                  </a:cxn>
                  <a:cxn ang="0">
                    <a:pos x="45" y="5"/>
                  </a:cxn>
                  <a:cxn ang="0">
                    <a:pos x="47" y="0"/>
                  </a:cxn>
                  <a:cxn ang="0">
                    <a:pos x="6" y="15"/>
                  </a:cxn>
                </a:cxnLst>
                <a:rect l="0" t="0" r="r" b="b"/>
                <a:pathLst>
                  <a:path w="161" h="311">
                    <a:moveTo>
                      <a:pt x="6" y="15"/>
                    </a:moveTo>
                    <a:lnTo>
                      <a:pt x="4" y="17"/>
                    </a:lnTo>
                    <a:lnTo>
                      <a:pt x="4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2" y="36"/>
                    </a:lnTo>
                    <a:lnTo>
                      <a:pt x="2" y="43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102"/>
                    </a:lnTo>
                    <a:lnTo>
                      <a:pt x="2" y="112"/>
                    </a:lnTo>
                    <a:lnTo>
                      <a:pt x="2" y="121"/>
                    </a:lnTo>
                    <a:lnTo>
                      <a:pt x="2" y="131"/>
                    </a:lnTo>
                    <a:lnTo>
                      <a:pt x="2" y="140"/>
                    </a:lnTo>
                    <a:lnTo>
                      <a:pt x="2" y="150"/>
                    </a:lnTo>
                    <a:lnTo>
                      <a:pt x="2" y="159"/>
                    </a:lnTo>
                    <a:lnTo>
                      <a:pt x="6" y="169"/>
                    </a:lnTo>
                    <a:lnTo>
                      <a:pt x="6" y="178"/>
                    </a:lnTo>
                    <a:lnTo>
                      <a:pt x="7" y="188"/>
                    </a:lnTo>
                    <a:lnTo>
                      <a:pt x="7" y="196"/>
                    </a:lnTo>
                    <a:lnTo>
                      <a:pt x="11" y="205"/>
                    </a:lnTo>
                    <a:lnTo>
                      <a:pt x="11" y="211"/>
                    </a:lnTo>
                    <a:lnTo>
                      <a:pt x="15" y="220"/>
                    </a:lnTo>
                    <a:lnTo>
                      <a:pt x="17" y="226"/>
                    </a:lnTo>
                    <a:lnTo>
                      <a:pt x="21" y="232"/>
                    </a:lnTo>
                    <a:lnTo>
                      <a:pt x="25" y="237"/>
                    </a:lnTo>
                    <a:lnTo>
                      <a:pt x="30" y="243"/>
                    </a:lnTo>
                    <a:lnTo>
                      <a:pt x="36" y="251"/>
                    </a:lnTo>
                    <a:lnTo>
                      <a:pt x="44" y="256"/>
                    </a:lnTo>
                    <a:lnTo>
                      <a:pt x="49" y="264"/>
                    </a:lnTo>
                    <a:lnTo>
                      <a:pt x="57" y="272"/>
                    </a:lnTo>
                    <a:lnTo>
                      <a:pt x="68" y="281"/>
                    </a:lnTo>
                    <a:lnTo>
                      <a:pt x="78" y="292"/>
                    </a:lnTo>
                    <a:lnTo>
                      <a:pt x="85" y="298"/>
                    </a:lnTo>
                    <a:lnTo>
                      <a:pt x="91" y="304"/>
                    </a:lnTo>
                    <a:lnTo>
                      <a:pt x="95" y="308"/>
                    </a:lnTo>
                    <a:lnTo>
                      <a:pt x="97" y="311"/>
                    </a:lnTo>
                    <a:lnTo>
                      <a:pt x="161" y="294"/>
                    </a:lnTo>
                    <a:lnTo>
                      <a:pt x="158" y="292"/>
                    </a:lnTo>
                    <a:lnTo>
                      <a:pt x="152" y="289"/>
                    </a:lnTo>
                    <a:lnTo>
                      <a:pt x="146" y="283"/>
                    </a:lnTo>
                    <a:lnTo>
                      <a:pt x="139" y="279"/>
                    </a:lnTo>
                    <a:lnTo>
                      <a:pt x="133" y="275"/>
                    </a:lnTo>
                    <a:lnTo>
                      <a:pt x="127" y="270"/>
                    </a:lnTo>
                    <a:lnTo>
                      <a:pt x="118" y="262"/>
                    </a:lnTo>
                    <a:lnTo>
                      <a:pt x="110" y="256"/>
                    </a:lnTo>
                    <a:lnTo>
                      <a:pt x="104" y="247"/>
                    </a:lnTo>
                    <a:lnTo>
                      <a:pt x="97" y="241"/>
                    </a:lnTo>
                    <a:lnTo>
                      <a:pt x="87" y="230"/>
                    </a:lnTo>
                    <a:lnTo>
                      <a:pt x="82" y="220"/>
                    </a:lnTo>
                    <a:lnTo>
                      <a:pt x="76" y="211"/>
                    </a:lnTo>
                    <a:lnTo>
                      <a:pt x="70" y="201"/>
                    </a:lnTo>
                    <a:lnTo>
                      <a:pt x="66" y="194"/>
                    </a:lnTo>
                    <a:lnTo>
                      <a:pt x="63" y="188"/>
                    </a:lnTo>
                    <a:lnTo>
                      <a:pt x="61" y="180"/>
                    </a:lnTo>
                    <a:lnTo>
                      <a:pt x="59" y="173"/>
                    </a:lnTo>
                    <a:lnTo>
                      <a:pt x="57" y="165"/>
                    </a:lnTo>
                    <a:lnTo>
                      <a:pt x="55" y="157"/>
                    </a:lnTo>
                    <a:lnTo>
                      <a:pt x="53" y="150"/>
                    </a:lnTo>
                    <a:lnTo>
                      <a:pt x="53" y="144"/>
                    </a:lnTo>
                    <a:lnTo>
                      <a:pt x="49" y="135"/>
                    </a:lnTo>
                    <a:lnTo>
                      <a:pt x="49" y="127"/>
                    </a:lnTo>
                    <a:lnTo>
                      <a:pt x="47" y="118"/>
                    </a:lnTo>
                    <a:lnTo>
                      <a:pt x="47" y="110"/>
                    </a:lnTo>
                    <a:lnTo>
                      <a:pt x="45" y="102"/>
                    </a:lnTo>
                    <a:lnTo>
                      <a:pt x="45" y="93"/>
                    </a:lnTo>
                    <a:lnTo>
                      <a:pt x="45" y="85"/>
                    </a:lnTo>
                    <a:lnTo>
                      <a:pt x="45" y="78"/>
                    </a:lnTo>
                    <a:lnTo>
                      <a:pt x="45" y="70"/>
                    </a:lnTo>
                    <a:lnTo>
                      <a:pt x="45" y="61"/>
                    </a:lnTo>
                    <a:lnTo>
                      <a:pt x="45" y="55"/>
                    </a:lnTo>
                    <a:lnTo>
                      <a:pt x="45" y="47"/>
                    </a:lnTo>
                    <a:lnTo>
                      <a:pt x="45" y="40"/>
                    </a:lnTo>
                    <a:lnTo>
                      <a:pt x="45" y="32"/>
                    </a:lnTo>
                    <a:lnTo>
                      <a:pt x="45" y="26"/>
                    </a:lnTo>
                    <a:lnTo>
                      <a:pt x="45" y="23"/>
                    </a:lnTo>
                    <a:lnTo>
                      <a:pt x="45" y="11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36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5" name="Freeform 35"/>
              <p:cNvSpPr>
                <a:spLocks/>
              </p:cNvSpPr>
              <p:nvPr/>
            </p:nvSpPr>
            <p:spPr bwMode="auto">
              <a:xfrm>
                <a:off x="5064" y="3079"/>
                <a:ext cx="195" cy="267"/>
              </a:xfrm>
              <a:custGeom>
                <a:avLst/>
                <a:gdLst/>
                <a:ahLst/>
                <a:cxnLst>
                  <a:cxn ang="0">
                    <a:pos x="4" y="73"/>
                  </a:cxn>
                  <a:cxn ang="0">
                    <a:pos x="25" y="59"/>
                  </a:cxn>
                  <a:cxn ang="0">
                    <a:pos x="50" y="48"/>
                  </a:cxn>
                  <a:cxn ang="0">
                    <a:pos x="71" y="38"/>
                  </a:cxn>
                  <a:cxn ang="0">
                    <a:pos x="92" y="27"/>
                  </a:cxn>
                  <a:cxn ang="0">
                    <a:pos x="114" y="17"/>
                  </a:cxn>
                  <a:cxn ang="0">
                    <a:pos x="137" y="10"/>
                  </a:cxn>
                  <a:cxn ang="0">
                    <a:pos x="160" y="2"/>
                  </a:cxn>
                  <a:cxn ang="0">
                    <a:pos x="183" y="2"/>
                  </a:cxn>
                  <a:cxn ang="0">
                    <a:pos x="219" y="2"/>
                  </a:cxn>
                  <a:cxn ang="0">
                    <a:pos x="251" y="8"/>
                  </a:cxn>
                  <a:cxn ang="0">
                    <a:pos x="274" y="16"/>
                  </a:cxn>
                  <a:cxn ang="0">
                    <a:pos x="291" y="25"/>
                  </a:cxn>
                  <a:cxn ang="0">
                    <a:pos x="303" y="33"/>
                  </a:cxn>
                  <a:cxn ang="0">
                    <a:pos x="320" y="50"/>
                  </a:cxn>
                  <a:cxn ang="0">
                    <a:pos x="339" y="73"/>
                  </a:cxn>
                  <a:cxn ang="0">
                    <a:pos x="356" y="97"/>
                  </a:cxn>
                  <a:cxn ang="0">
                    <a:pos x="369" y="132"/>
                  </a:cxn>
                  <a:cxn ang="0">
                    <a:pos x="375" y="151"/>
                  </a:cxn>
                  <a:cxn ang="0">
                    <a:pos x="379" y="171"/>
                  </a:cxn>
                  <a:cxn ang="0">
                    <a:pos x="382" y="198"/>
                  </a:cxn>
                  <a:cxn ang="0">
                    <a:pos x="386" y="230"/>
                  </a:cxn>
                  <a:cxn ang="0">
                    <a:pos x="388" y="247"/>
                  </a:cxn>
                  <a:cxn ang="0">
                    <a:pos x="388" y="259"/>
                  </a:cxn>
                  <a:cxn ang="0">
                    <a:pos x="386" y="276"/>
                  </a:cxn>
                  <a:cxn ang="0">
                    <a:pos x="384" y="299"/>
                  </a:cxn>
                  <a:cxn ang="0">
                    <a:pos x="382" y="327"/>
                  </a:cxn>
                  <a:cxn ang="0">
                    <a:pos x="381" y="360"/>
                  </a:cxn>
                  <a:cxn ang="0">
                    <a:pos x="377" y="390"/>
                  </a:cxn>
                  <a:cxn ang="0">
                    <a:pos x="375" y="422"/>
                  </a:cxn>
                  <a:cxn ang="0">
                    <a:pos x="369" y="451"/>
                  </a:cxn>
                  <a:cxn ang="0">
                    <a:pos x="365" y="474"/>
                  </a:cxn>
                  <a:cxn ang="0">
                    <a:pos x="362" y="491"/>
                  </a:cxn>
                  <a:cxn ang="0">
                    <a:pos x="337" y="516"/>
                  </a:cxn>
                  <a:cxn ang="0">
                    <a:pos x="314" y="525"/>
                  </a:cxn>
                  <a:cxn ang="0">
                    <a:pos x="293" y="529"/>
                  </a:cxn>
                  <a:cxn ang="0">
                    <a:pos x="274" y="533"/>
                  </a:cxn>
                  <a:cxn ang="0">
                    <a:pos x="240" y="483"/>
                  </a:cxn>
                  <a:cxn ang="0">
                    <a:pos x="289" y="363"/>
                  </a:cxn>
                  <a:cxn ang="0">
                    <a:pos x="242" y="297"/>
                  </a:cxn>
                  <a:cxn ang="0">
                    <a:pos x="272" y="151"/>
                  </a:cxn>
                  <a:cxn ang="0">
                    <a:pos x="217" y="63"/>
                  </a:cxn>
                  <a:cxn ang="0">
                    <a:pos x="204" y="86"/>
                  </a:cxn>
                  <a:cxn ang="0">
                    <a:pos x="189" y="107"/>
                  </a:cxn>
                  <a:cxn ang="0">
                    <a:pos x="166" y="130"/>
                  </a:cxn>
                  <a:cxn ang="0">
                    <a:pos x="131" y="156"/>
                  </a:cxn>
                  <a:cxn ang="0">
                    <a:pos x="99" y="173"/>
                  </a:cxn>
                  <a:cxn ang="0">
                    <a:pos x="76" y="181"/>
                  </a:cxn>
                  <a:cxn ang="0">
                    <a:pos x="71" y="179"/>
                  </a:cxn>
                  <a:cxn ang="0">
                    <a:pos x="61" y="152"/>
                  </a:cxn>
                  <a:cxn ang="0">
                    <a:pos x="52" y="132"/>
                  </a:cxn>
                  <a:cxn ang="0">
                    <a:pos x="38" y="111"/>
                  </a:cxn>
                  <a:cxn ang="0">
                    <a:pos x="19" y="90"/>
                  </a:cxn>
                  <a:cxn ang="0">
                    <a:pos x="0" y="76"/>
                  </a:cxn>
                </a:cxnLst>
                <a:rect l="0" t="0" r="r" b="b"/>
                <a:pathLst>
                  <a:path w="390" h="535">
                    <a:moveTo>
                      <a:pt x="0" y="76"/>
                    </a:moveTo>
                    <a:lnTo>
                      <a:pt x="0" y="76"/>
                    </a:lnTo>
                    <a:lnTo>
                      <a:pt x="4" y="73"/>
                    </a:lnTo>
                    <a:lnTo>
                      <a:pt x="10" y="69"/>
                    </a:lnTo>
                    <a:lnTo>
                      <a:pt x="17" y="65"/>
                    </a:lnTo>
                    <a:lnTo>
                      <a:pt x="25" y="59"/>
                    </a:lnTo>
                    <a:lnTo>
                      <a:pt x="38" y="54"/>
                    </a:lnTo>
                    <a:lnTo>
                      <a:pt x="42" y="50"/>
                    </a:lnTo>
                    <a:lnTo>
                      <a:pt x="50" y="48"/>
                    </a:lnTo>
                    <a:lnTo>
                      <a:pt x="57" y="44"/>
                    </a:lnTo>
                    <a:lnTo>
                      <a:pt x="65" y="40"/>
                    </a:lnTo>
                    <a:lnTo>
                      <a:pt x="71" y="38"/>
                    </a:lnTo>
                    <a:lnTo>
                      <a:pt x="76" y="35"/>
                    </a:lnTo>
                    <a:lnTo>
                      <a:pt x="84" y="31"/>
                    </a:lnTo>
                    <a:lnTo>
                      <a:pt x="92" y="27"/>
                    </a:lnTo>
                    <a:lnTo>
                      <a:pt x="99" y="23"/>
                    </a:lnTo>
                    <a:lnTo>
                      <a:pt x="107" y="19"/>
                    </a:lnTo>
                    <a:lnTo>
                      <a:pt x="114" y="17"/>
                    </a:lnTo>
                    <a:lnTo>
                      <a:pt x="122" y="16"/>
                    </a:lnTo>
                    <a:lnTo>
                      <a:pt x="130" y="12"/>
                    </a:lnTo>
                    <a:lnTo>
                      <a:pt x="137" y="10"/>
                    </a:lnTo>
                    <a:lnTo>
                      <a:pt x="145" y="6"/>
                    </a:lnTo>
                    <a:lnTo>
                      <a:pt x="152" y="6"/>
                    </a:lnTo>
                    <a:lnTo>
                      <a:pt x="160" y="2"/>
                    </a:lnTo>
                    <a:lnTo>
                      <a:pt x="166" y="2"/>
                    </a:lnTo>
                    <a:lnTo>
                      <a:pt x="173" y="2"/>
                    </a:lnTo>
                    <a:lnTo>
                      <a:pt x="183" y="2"/>
                    </a:lnTo>
                    <a:lnTo>
                      <a:pt x="194" y="0"/>
                    </a:lnTo>
                    <a:lnTo>
                      <a:pt x="208" y="0"/>
                    </a:lnTo>
                    <a:lnTo>
                      <a:pt x="219" y="2"/>
                    </a:lnTo>
                    <a:lnTo>
                      <a:pt x="230" y="4"/>
                    </a:lnTo>
                    <a:lnTo>
                      <a:pt x="240" y="6"/>
                    </a:lnTo>
                    <a:lnTo>
                      <a:pt x="251" y="8"/>
                    </a:lnTo>
                    <a:lnTo>
                      <a:pt x="259" y="10"/>
                    </a:lnTo>
                    <a:lnTo>
                      <a:pt x="268" y="14"/>
                    </a:lnTo>
                    <a:lnTo>
                      <a:pt x="274" y="16"/>
                    </a:lnTo>
                    <a:lnTo>
                      <a:pt x="282" y="19"/>
                    </a:lnTo>
                    <a:lnTo>
                      <a:pt x="285" y="21"/>
                    </a:lnTo>
                    <a:lnTo>
                      <a:pt x="291" y="25"/>
                    </a:lnTo>
                    <a:lnTo>
                      <a:pt x="297" y="29"/>
                    </a:lnTo>
                    <a:lnTo>
                      <a:pt x="299" y="31"/>
                    </a:lnTo>
                    <a:lnTo>
                      <a:pt x="303" y="33"/>
                    </a:lnTo>
                    <a:lnTo>
                      <a:pt x="306" y="36"/>
                    </a:lnTo>
                    <a:lnTo>
                      <a:pt x="314" y="42"/>
                    </a:lnTo>
                    <a:lnTo>
                      <a:pt x="320" y="50"/>
                    </a:lnTo>
                    <a:lnTo>
                      <a:pt x="329" y="59"/>
                    </a:lnTo>
                    <a:lnTo>
                      <a:pt x="333" y="67"/>
                    </a:lnTo>
                    <a:lnTo>
                      <a:pt x="339" y="73"/>
                    </a:lnTo>
                    <a:lnTo>
                      <a:pt x="344" y="80"/>
                    </a:lnTo>
                    <a:lnTo>
                      <a:pt x="352" y="90"/>
                    </a:lnTo>
                    <a:lnTo>
                      <a:pt x="356" y="97"/>
                    </a:lnTo>
                    <a:lnTo>
                      <a:pt x="362" y="109"/>
                    </a:lnTo>
                    <a:lnTo>
                      <a:pt x="365" y="118"/>
                    </a:lnTo>
                    <a:lnTo>
                      <a:pt x="369" y="132"/>
                    </a:lnTo>
                    <a:lnTo>
                      <a:pt x="371" y="137"/>
                    </a:lnTo>
                    <a:lnTo>
                      <a:pt x="373" y="145"/>
                    </a:lnTo>
                    <a:lnTo>
                      <a:pt x="375" y="151"/>
                    </a:lnTo>
                    <a:lnTo>
                      <a:pt x="377" y="158"/>
                    </a:lnTo>
                    <a:lnTo>
                      <a:pt x="377" y="164"/>
                    </a:lnTo>
                    <a:lnTo>
                      <a:pt x="379" y="171"/>
                    </a:lnTo>
                    <a:lnTo>
                      <a:pt x="379" y="179"/>
                    </a:lnTo>
                    <a:lnTo>
                      <a:pt x="381" y="185"/>
                    </a:lnTo>
                    <a:lnTo>
                      <a:pt x="382" y="198"/>
                    </a:lnTo>
                    <a:lnTo>
                      <a:pt x="384" y="209"/>
                    </a:lnTo>
                    <a:lnTo>
                      <a:pt x="384" y="219"/>
                    </a:lnTo>
                    <a:lnTo>
                      <a:pt x="386" y="230"/>
                    </a:lnTo>
                    <a:lnTo>
                      <a:pt x="386" y="236"/>
                    </a:lnTo>
                    <a:lnTo>
                      <a:pt x="388" y="244"/>
                    </a:lnTo>
                    <a:lnTo>
                      <a:pt x="388" y="247"/>
                    </a:lnTo>
                    <a:lnTo>
                      <a:pt x="390" y="249"/>
                    </a:lnTo>
                    <a:lnTo>
                      <a:pt x="388" y="251"/>
                    </a:lnTo>
                    <a:lnTo>
                      <a:pt x="388" y="259"/>
                    </a:lnTo>
                    <a:lnTo>
                      <a:pt x="386" y="263"/>
                    </a:lnTo>
                    <a:lnTo>
                      <a:pt x="386" y="268"/>
                    </a:lnTo>
                    <a:lnTo>
                      <a:pt x="386" y="276"/>
                    </a:lnTo>
                    <a:lnTo>
                      <a:pt x="386" y="284"/>
                    </a:lnTo>
                    <a:lnTo>
                      <a:pt x="386" y="291"/>
                    </a:lnTo>
                    <a:lnTo>
                      <a:pt x="384" y="299"/>
                    </a:lnTo>
                    <a:lnTo>
                      <a:pt x="384" y="308"/>
                    </a:lnTo>
                    <a:lnTo>
                      <a:pt x="384" y="318"/>
                    </a:lnTo>
                    <a:lnTo>
                      <a:pt x="382" y="327"/>
                    </a:lnTo>
                    <a:lnTo>
                      <a:pt x="382" y="339"/>
                    </a:lnTo>
                    <a:lnTo>
                      <a:pt x="381" y="348"/>
                    </a:lnTo>
                    <a:lnTo>
                      <a:pt x="381" y="360"/>
                    </a:lnTo>
                    <a:lnTo>
                      <a:pt x="379" y="369"/>
                    </a:lnTo>
                    <a:lnTo>
                      <a:pt x="379" y="381"/>
                    </a:lnTo>
                    <a:lnTo>
                      <a:pt x="377" y="390"/>
                    </a:lnTo>
                    <a:lnTo>
                      <a:pt x="377" y="401"/>
                    </a:lnTo>
                    <a:lnTo>
                      <a:pt x="375" y="411"/>
                    </a:lnTo>
                    <a:lnTo>
                      <a:pt x="375" y="422"/>
                    </a:lnTo>
                    <a:lnTo>
                      <a:pt x="371" y="432"/>
                    </a:lnTo>
                    <a:lnTo>
                      <a:pt x="371" y="441"/>
                    </a:lnTo>
                    <a:lnTo>
                      <a:pt x="369" y="451"/>
                    </a:lnTo>
                    <a:lnTo>
                      <a:pt x="367" y="458"/>
                    </a:lnTo>
                    <a:lnTo>
                      <a:pt x="367" y="466"/>
                    </a:lnTo>
                    <a:lnTo>
                      <a:pt x="365" y="474"/>
                    </a:lnTo>
                    <a:lnTo>
                      <a:pt x="363" y="479"/>
                    </a:lnTo>
                    <a:lnTo>
                      <a:pt x="362" y="487"/>
                    </a:lnTo>
                    <a:lnTo>
                      <a:pt x="362" y="491"/>
                    </a:lnTo>
                    <a:lnTo>
                      <a:pt x="360" y="497"/>
                    </a:lnTo>
                    <a:lnTo>
                      <a:pt x="348" y="506"/>
                    </a:lnTo>
                    <a:lnTo>
                      <a:pt x="337" y="516"/>
                    </a:lnTo>
                    <a:lnTo>
                      <a:pt x="329" y="519"/>
                    </a:lnTo>
                    <a:lnTo>
                      <a:pt x="322" y="521"/>
                    </a:lnTo>
                    <a:lnTo>
                      <a:pt x="314" y="525"/>
                    </a:lnTo>
                    <a:lnTo>
                      <a:pt x="306" y="527"/>
                    </a:lnTo>
                    <a:lnTo>
                      <a:pt x="301" y="529"/>
                    </a:lnTo>
                    <a:lnTo>
                      <a:pt x="293" y="529"/>
                    </a:lnTo>
                    <a:lnTo>
                      <a:pt x="285" y="531"/>
                    </a:lnTo>
                    <a:lnTo>
                      <a:pt x="282" y="531"/>
                    </a:lnTo>
                    <a:lnTo>
                      <a:pt x="274" y="533"/>
                    </a:lnTo>
                    <a:lnTo>
                      <a:pt x="272" y="535"/>
                    </a:lnTo>
                    <a:lnTo>
                      <a:pt x="301" y="474"/>
                    </a:lnTo>
                    <a:lnTo>
                      <a:pt x="240" y="483"/>
                    </a:lnTo>
                    <a:lnTo>
                      <a:pt x="285" y="419"/>
                    </a:lnTo>
                    <a:lnTo>
                      <a:pt x="228" y="420"/>
                    </a:lnTo>
                    <a:lnTo>
                      <a:pt x="289" y="363"/>
                    </a:lnTo>
                    <a:lnTo>
                      <a:pt x="227" y="362"/>
                    </a:lnTo>
                    <a:lnTo>
                      <a:pt x="297" y="293"/>
                    </a:lnTo>
                    <a:lnTo>
                      <a:pt x="242" y="297"/>
                    </a:lnTo>
                    <a:lnTo>
                      <a:pt x="274" y="230"/>
                    </a:lnTo>
                    <a:lnTo>
                      <a:pt x="259" y="200"/>
                    </a:lnTo>
                    <a:lnTo>
                      <a:pt x="272" y="151"/>
                    </a:lnTo>
                    <a:lnTo>
                      <a:pt x="162" y="198"/>
                    </a:lnTo>
                    <a:lnTo>
                      <a:pt x="249" y="74"/>
                    </a:lnTo>
                    <a:lnTo>
                      <a:pt x="217" y="63"/>
                    </a:lnTo>
                    <a:lnTo>
                      <a:pt x="211" y="71"/>
                    </a:lnTo>
                    <a:lnTo>
                      <a:pt x="208" y="78"/>
                    </a:lnTo>
                    <a:lnTo>
                      <a:pt x="204" y="86"/>
                    </a:lnTo>
                    <a:lnTo>
                      <a:pt x="200" y="93"/>
                    </a:lnTo>
                    <a:lnTo>
                      <a:pt x="194" y="99"/>
                    </a:lnTo>
                    <a:lnTo>
                      <a:pt x="189" y="107"/>
                    </a:lnTo>
                    <a:lnTo>
                      <a:pt x="185" y="112"/>
                    </a:lnTo>
                    <a:lnTo>
                      <a:pt x="179" y="120"/>
                    </a:lnTo>
                    <a:lnTo>
                      <a:pt x="166" y="130"/>
                    </a:lnTo>
                    <a:lnTo>
                      <a:pt x="156" y="141"/>
                    </a:lnTo>
                    <a:lnTo>
                      <a:pt x="143" y="149"/>
                    </a:lnTo>
                    <a:lnTo>
                      <a:pt x="131" y="156"/>
                    </a:lnTo>
                    <a:lnTo>
                      <a:pt x="120" y="164"/>
                    </a:lnTo>
                    <a:lnTo>
                      <a:pt x="109" y="170"/>
                    </a:lnTo>
                    <a:lnTo>
                      <a:pt x="99" y="173"/>
                    </a:lnTo>
                    <a:lnTo>
                      <a:pt x="90" y="177"/>
                    </a:lnTo>
                    <a:lnTo>
                      <a:pt x="82" y="179"/>
                    </a:lnTo>
                    <a:lnTo>
                      <a:pt x="76" y="181"/>
                    </a:lnTo>
                    <a:lnTo>
                      <a:pt x="74" y="183"/>
                    </a:lnTo>
                    <a:lnTo>
                      <a:pt x="74" y="183"/>
                    </a:lnTo>
                    <a:lnTo>
                      <a:pt x="71" y="179"/>
                    </a:lnTo>
                    <a:lnTo>
                      <a:pt x="69" y="173"/>
                    </a:lnTo>
                    <a:lnTo>
                      <a:pt x="65" y="164"/>
                    </a:lnTo>
                    <a:lnTo>
                      <a:pt x="61" y="152"/>
                    </a:lnTo>
                    <a:lnTo>
                      <a:pt x="57" y="145"/>
                    </a:lnTo>
                    <a:lnTo>
                      <a:pt x="55" y="139"/>
                    </a:lnTo>
                    <a:lnTo>
                      <a:pt x="52" y="132"/>
                    </a:lnTo>
                    <a:lnTo>
                      <a:pt x="50" y="128"/>
                    </a:lnTo>
                    <a:lnTo>
                      <a:pt x="44" y="116"/>
                    </a:lnTo>
                    <a:lnTo>
                      <a:pt x="38" y="111"/>
                    </a:lnTo>
                    <a:lnTo>
                      <a:pt x="33" y="103"/>
                    </a:lnTo>
                    <a:lnTo>
                      <a:pt x="25" y="95"/>
                    </a:lnTo>
                    <a:lnTo>
                      <a:pt x="19" y="90"/>
                    </a:lnTo>
                    <a:lnTo>
                      <a:pt x="14" y="86"/>
                    </a:lnTo>
                    <a:lnTo>
                      <a:pt x="4" y="8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4A6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6" name="Freeform 36"/>
              <p:cNvSpPr>
                <a:spLocks/>
              </p:cNvSpPr>
              <p:nvPr/>
            </p:nvSpPr>
            <p:spPr bwMode="auto">
              <a:xfrm>
                <a:off x="4338" y="2962"/>
                <a:ext cx="308" cy="726"/>
              </a:xfrm>
              <a:custGeom>
                <a:avLst/>
                <a:gdLst/>
                <a:ahLst/>
                <a:cxnLst>
                  <a:cxn ang="0">
                    <a:pos x="305" y="0"/>
                  </a:cxn>
                  <a:cxn ang="0">
                    <a:pos x="0" y="1427"/>
                  </a:cxn>
                  <a:cxn ang="0">
                    <a:pos x="240" y="1452"/>
                  </a:cxn>
                  <a:cxn ang="0">
                    <a:pos x="57" y="1368"/>
                  </a:cxn>
                  <a:cxn ang="0">
                    <a:pos x="280" y="1349"/>
                  </a:cxn>
                  <a:cxn ang="0">
                    <a:pos x="67" y="1279"/>
                  </a:cxn>
                  <a:cxn ang="0">
                    <a:pos x="303" y="1252"/>
                  </a:cxn>
                  <a:cxn ang="0">
                    <a:pos x="109" y="1171"/>
                  </a:cxn>
                  <a:cxn ang="0">
                    <a:pos x="327" y="1129"/>
                  </a:cxn>
                  <a:cxn ang="0">
                    <a:pos x="109" y="1070"/>
                  </a:cxn>
                  <a:cxn ang="0">
                    <a:pos x="345" y="1018"/>
                  </a:cxn>
                  <a:cxn ang="0">
                    <a:pos x="170" y="948"/>
                  </a:cxn>
                  <a:cxn ang="0">
                    <a:pos x="396" y="885"/>
                  </a:cxn>
                  <a:cxn ang="0">
                    <a:pos x="185" y="804"/>
                  </a:cxn>
                  <a:cxn ang="0">
                    <a:pos x="424" y="758"/>
                  </a:cxn>
                  <a:cxn ang="0">
                    <a:pos x="208" y="699"/>
                  </a:cxn>
                  <a:cxn ang="0">
                    <a:pos x="451" y="655"/>
                  </a:cxn>
                  <a:cxn ang="0">
                    <a:pos x="236" y="587"/>
                  </a:cxn>
                  <a:cxn ang="0">
                    <a:pos x="472" y="517"/>
                  </a:cxn>
                  <a:cxn ang="0">
                    <a:pos x="274" y="473"/>
                  </a:cxn>
                  <a:cxn ang="0">
                    <a:pos x="504" y="425"/>
                  </a:cxn>
                  <a:cxn ang="0">
                    <a:pos x="291" y="368"/>
                  </a:cxn>
                  <a:cxn ang="0">
                    <a:pos x="520" y="321"/>
                  </a:cxn>
                  <a:cxn ang="0">
                    <a:pos x="327" y="277"/>
                  </a:cxn>
                  <a:cxn ang="0">
                    <a:pos x="544" y="226"/>
                  </a:cxn>
                  <a:cxn ang="0">
                    <a:pos x="327" y="188"/>
                  </a:cxn>
                  <a:cxn ang="0">
                    <a:pos x="573" y="134"/>
                  </a:cxn>
                  <a:cxn ang="0">
                    <a:pos x="360" y="102"/>
                  </a:cxn>
                  <a:cxn ang="0">
                    <a:pos x="617" y="11"/>
                  </a:cxn>
                  <a:cxn ang="0">
                    <a:pos x="305" y="0"/>
                  </a:cxn>
                  <a:cxn ang="0">
                    <a:pos x="305" y="0"/>
                  </a:cxn>
                </a:cxnLst>
                <a:rect l="0" t="0" r="r" b="b"/>
                <a:pathLst>
                  <a:path w="617" h="1452">
                    <a:moveTo>
                      <a:pt x="305" y="0"/>
                    </a:moveTo>
                    <a:lnTo>
                      <a:pt x="0" y="1427"/>
                    </a:lnTo>
                    <a:lnTo>
                      <a:pt x="240" y="1452"/>
                    </a:lnTo>
                    <a:lnTo>
                      <a:pt x="57" y="1368"/>
                    </a:lnTo>
                    <a:lnTo>
                      <a:pt x="280" y="1349"/>
                    </a:lnTo>
                    <a:lnTo>
                      <a:pt x="67" y="1279"/>
                    </a:lnTo>
                    <a:lnTo>
                      <a:pt x="303" y="1252"/>
                    </a:lnTo>
                    <a:lnTo>
                      <a:pt x="109" y="1171"/>
                    </a:lnTo>
                    <a:lnTo>
                      <a:pt x="327" y="1129"/>
                    </a:lnTo>
                    <a:lnTo>
                      <a:pt x="109" y="1070"/>
                    </a:lnTo>
                    <a:lnTo>
                      <a:pt x="345" y="1018"/>
                    </a:lnTo>
                    <a:lnTo>
                      <a:pt x="170" y="948"/>
                    </a:lnTo>
                    <a:lnTo>
                      <a:pt x="396" y="885"/>
                    </a:lnTo>
                    <a:lnTo>
                      <a:pt x="185" y="804"/>
                    </a:lnTo>
                    <a:lnTo>
                      <a:pt x="424" y="758"/>
                    </a:lnTo>
                    <a:lnTo>
                      <a:pt x="208" y="699"/>
                    </a:lnTo>
                    <a:lnTo>
                      <a:pt x="451" y="655"/>
                    </a:lnTo>
                    <a:lnTo>
                      <a:pt x="236" y="587"/>
                    </a:lnTo>
                    <a:lnTo>
                      <a:pt x="472" y="517"/>
                    </a:lnTo>
                    <a:lnTo>
                      <a:pt x="274" y="473"/>
                    </a:lnTo>
                    <a:lnTo>
                      <a:pt x="504" y="425"/>
                    </a:lnTo>
                    <a:lnTo>
                      <a:pt x="291" y="368"/>
                    </a:lnTo>
                    <a:lnTo>
                      <a:pt x="520" y="321"/>
                    </a:lnTo>
                    <a:lnTo>
                      <a:pt x="327" y="277"/>
                    </a:lnTo>
                    <a:lnTo>
                      <a:pt x="544" y="226"/>
                    </a:lnTo>
                    <a:lnTo>
                      <a:pt x="327" y="188"/>
                    </a:lnTo>
                    <a:lnTo>
                      <a:pt x="573" y="134"/>
                    </a:lnTo>
                    <a:lnTo>
                      <a:pt x="360" y="102"/>
                    </a:lnTo>
                    <a:lnTo>
                      <a:pt x="617" y="11"/>
                    </a:lnTo>
                    <a:lnTo>
                      <a:pt x="305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7" name="Freeform 37"/>
              <p:cNvSpPr>
                <a:spLocks/>
              </p:cNvSpPr>
              <p:nvPr/>
            </p:nvSpPr>
            <p:spPr bwMode="auto">
              <a:xfrm>
                <a:off x="4966" y="3389"/>
                <a:ext cx="379" cy="433"/>
              </a:xfrm>
              <a:custGeom>
                <a:avLst/>
                <a:gdLst/>
                <a:ahLst/>
                <a:cxnLst>
                  <a:cxn ang="0">
                    <a:pos x="234" y="34"/>
                  </a:cxn>
                  <a:cxn ang="0">
                    <a:pos x="284" y="36"/>
                  </a:cxn>
                  <a:cxn ang="0">
                    <a:pos x="318" y="34"/>
                  </a:cxn>
                  <a:cxn ang="0">
                    <a:pos x="352" y="34"/>
                  </a:cxn>
                  <a:cxn ang="0">
                    <a:pos x="388" y="32"/>
                  </a:cxn>
                  <a:cxn ang="0">
                    <a:pos x="426" y="25"/>
                  </a:cxn>
                  <a:cxn ang="0">
                    <a:pos x="464" y="17"/>
                  </a:cxn>
                  <a:cxn ang="0">
                    <a:pos x="500" y="9"/>
                  </a:cxn>
                  <a:cxn ang="0">
                    <a:pos x="540" y="0"/>
                  </a:cxn>
                  <a:cxn ang="0">
                    <a:pos x="552" y="19"/>
                  </a:cxn>
                  <a:cxn ang="0">
                    <a:pos x="559" y="53"/>
                  </a:cxn>
                  <a:cxn ang="0">
                    <a:pos x="563" y="89"/>
                  </a:cxn>
                  <a:cxn ang="0">
                    <a:pos x="571" y="135"/>
                  </a:cxn>
                  <a:cxn ang="0">
                    <a:pos x="575" y="188"/>
                  </a:cxn>
                  <a:cxn ang="0">
                    <a:pos x="577" y="245"/>
                  </a:cxn>
                  <a:cxn ang="0">
                    <a:pos x="577" y="297"/>
                  </a:cxn>
                  <a:cxn ang="0">
                    <a:pos x="577" y="342"/>
                  </a:cxn>
                  <a:cxn ang="0">
                    <a:pos x="577" y="380"/>
                  </a:cxn>
                  <a:cxn ang="0">
                    <a:pos x="577" y="420"/>
                  </a:cxn>
                  <a:cxn ang="0">
                    <a:pos x="603" y="477"/>
                  </a:cxn>
                  <a:cxn ang="0">
                    <a:pos x="636" y="515"/>
                  </a:cxn>
                  <a:cxn ang="0">
                    <a:pos x="672" y="566"/>
                  </a:cxn>
                  <a:cxn ang="0">
                    <a:pos x="696" y="616"/>
                  </a:cxn>
                  <a:cxn ang="0">
                    <a:pos x="710" y="650"/>
                  </a:cxn>
                  <a:cxn ang="0">
                    <a:pos x="723" y="684"/>
                  </a:cxn>
                  <a:cxn ang="0">
                    <a:pos x="738" y="724"/>
                  </a:cxn>
                  <a:cxn ang="0">
                    <a:pos x="755" y="766"/>
                  </a:cxn>
                  <a:cxn ang="0">
                    <a:pos x="453" y="530"/>
                  </a:cxn>
                  <a:cxn ang="0">
                    <a:pos x="443" y="502"/>
                  </a:cxn>
                  <a:cxn ang="0">
                    <a:pos x="426" y="456"/>
                  </a:cxn>
                  <a:cxn ang="0">
                    <a:pos x="405" y="405"/>
                  </a:cxn>
                  <a:cxn ang="0">
                    <a:pos x="386" y="352"/>
                  </a:cxn>
                  <a:cxn ang="0">
                    <a:pos x="371" y="308"/>
                  </a:cxn>
                  <a:cxn ang="0">
                    <a:pos x="362" y="272"/>
                  </a:cxn>
                  <a:cxn ang="0">
                    <a:pos x="356" y="224"/>
                  </a:cxn>
                  <a:cxn ang="0">
                    <a:pos x="352" y="192"/>
                  </a:cxn>
                  <a:cxn ang="0">
                    <a:pos x="308" y="306"/>
                  </a:cxn>
                  <a:cxn ang="0">
                    <a:pos x="284" y="338"/>
                  </a:cxn>
                  <a:cxn ang="0">
                    <a:pos x="248" y="388"/>
                  </a:cxn>
                  <a:cxn ang="0">
                    <a:pos x="194" y="433"/>
                  </a:cxn>
                  <a:cxn ang="0">
                    <a:pos x="149" y="468"/>
                  </a:cxn>
                  <a:cxn ang="0">
                    <a:pos x="114" y="492"/>
                  </a:cxn>
                  <a:cxn ang="0">
                    <a:pos x="151" y="572"/>
                  </a:cxn>
                  <a:cxn ang="0">
                    <a:pos x="160" y="606"/>
                  </a:cxn>
                  <a:cxn ang="0">
                    <a:pos x="156" y="650"/>
                  </a:cxn>
                  <a:cxn ang="0">
                    <a:pos x="149" y="686"/>
                  </a:cxn>
                  <a:cxn ang="0">
                    <a:pos x="135" y="724"/>
                  </a:cxn>
                  <a:cxn ang="0">
                    <a:pos x="116" y="764"/>
                  </a:cxn>
                  <a:cxn ang="0">
                    <a:pos x="97" y="800"/>
                  </a:cxn>
                  <a:cxn ang="0">
                    <a:pos x="75" y="844"/>
                  </a:cxn>
                  <a:cxn ang="0">
                    <a:pos x="0" y="850"/>
                  </a:cxn>
                </a:cxnLst>
                <a:rect l="0" t="0" r="r" b="b"/>
                <a:pathLst>
                  <a:path w="759" h="865">
                    <a:moveTo>
                      <a:pt x="206" y="34"/>
                    </a:moveTo>
                    <a:lnTo>
                      <a:pt x="208" y="34"/>
                    </a:lnTo>
                    <a:lnTo>
                      <a:pt x="219" y="34"/>
                    </a:lnTo>
                    <a:lnTo>
                      <a:pt x="225" y="34"/>
                    </a:lnTo>
                    <a:lnTo>
                      <a:pt x="234" y="34"/>
                    </a:lnTo>
                    <a:lnTo>
                      <a:pt x="244" y="34"/>
                    </a:lnTo>
                    <a:lnTo>
                      <a:pt x="255" y="36"/>
                    </a:lnTo>
                    <a:lnTo>
                      <a:pt x="267" y="36"/>
                    </a:lnTo>
                    <a:lnTo>
                      <a:pt x="278" y="36"/>
                    </a:lnTo>
                    <a:lnTo>
                      <a:pt x="284" y="36"/>
                    </a:lnTo>
                    <a:lnTo>
                      <a:pt x="289" y="36"/>
                    </a:lnTo>
                    <a:lnTo>
                      <a:pt x="297" y="36"/>
                    </a:lnTo>
                    <a:lnTo>
                      <a:pt x="305" y="36"/>
                    </a:lnTo>
                    <a:lnTo>
                      <a:pt x="310" y="34"/>
                    </a:lnTo>
                    <a:lnTo>
                      <a:pt x="318" y="34"/>
                    </a:lnTo>
                    <a:lnTo>
                      <a:pt x="324" y="34"/>
                    </a:lnTo>
                    <a:lnTo>
                      <a:pt x="331" y="34"/>
                    </a:lnTo>
                    <a:lnTo>
                      <a:pt x="339" y="34"/>
                    </a:lnTo>
                    <a:lnTo>
                      <a:pt x="346" y="34"/>
                    </a:lnTo>
                    <a:lnTo>
                      <a:pt x="352" y="34"/>
                    </a:lnTo>
                    <a:lnTo>
                      <a:pt x="360" y="34"/>
                    </a:lnTo>
                    <a:lnTo>
                      <a:pt x="365" y="34"/>
                    </a:lnTo>
                    <a:lnTo>
                      <a:pt x="373" y="32"/>
                    </a:lnTo>
                    <a:lnTo>
                      <a:pt x="381" y="32"/>
                    </a:lnTo>
                    <a:lnTo>
                      <a:pt x="388" y="32"/>
                    </a:lnTo>
                    <a:lnTo>
                      <a:pt x="394" y="28"/>
                    </a:lnTo>
                    <a:lnTo>
                      <a:pt x="404" y="28"/>
                    </a:lnTo>
                    <a:lnTo>
                      <a:pt x="411" y="27"/>
                    </a:lnTo>
                    <a:lnTo>
                      <a:pt x="419" y="27"/>
                    </a:lnTo>
                    <a:lnTo>
                      <a:pt x="426" y="25"/>
                    </a:lnTo>
                    <a:lnTo>
                      <a:pt x="434" y="23"/>
                    </a:lnTo>
                    <a:lnTo>
                      <a:pt x="442" y="21"/>
                    </a:lnTo>
                    <a:lnTo>
                      <a:pt x="449" y="21"/>
                    </a:lnTo>
                    <a:lnTo>
                      <a:pt x="457" y="19"/>
                    </a:lnTo>
                    <a:lnTo>
                      <a:pt x="464" y="17"/>
                    </a:lnTo>
                    <a:lnTo>
                      <a:pt x="472" y="15"/>
                    </a:lnTo>
                    <a:lnTo>
                      <a:pt x="481" y="15"/>
                    </a:lnTo>
                    <a:lnTo>
                      <a:pt x="487" y="13"/>
                    </a:lnTo>
                    <a:lnTo>
                      <a:pt x="493" y="11"/>
                    </a:lnTo>
                    <a:lnTo>
                      <a:pt x="500" y="9"/>
                    </a:lnTo>
                    <a:lnTo>
                      <a:pt x="506" y="8"/>
                    </a:lnTo>
                    <a:lnTo>
                      <a:pt x="518" y="6"/>
                    </a:lnTo>
                    <a:lnTo>
                      <a:pt x="529" y="2"/>
                    </a:lnTo>
                    <a:lnTo>
                      <a:pt x="535" y="0"/>
                    </a:lnTo>
                    <a:lnTo>
                      <a:pt x="540" y="0"/>
                    </a:lnTo>
                    <a:lnTo>
                      <a:pt x="544" y="0"/>
                    </a:lnTo>
                    <a:lnTo>
                      <a:pt x="548" y="0"/>
                    </a:lnTo>
                    <a:lnTo>
                      <a:pt x="548" y="2"/>
                    </a:lnTo>
                    <a:lnTo>
                      <a:pt x="552" y="13"/>
                    </a:lnTo>
                    <a:lnTo>
                      <a:pt x="552" y="19"/>
                    </a:lnTo>
                    <a:lnTo>
                      <a:pt x="554" y="28"/>
                    </a:lnTo>
                    <a:lnTo>
                      <a:pt x="554" y="34"/>
                    </a:lnTo>
                    <a:lnTo>
                      <a:pt x="556" y="40"/>
                    </a:lnTo>
                    <a:lnTo>
                      <a:pt x="558" y="46"/>
                    </a:lnTo>
                    <a:lnTo>
                      <a:pt x="559" y="53"/>
                    </a:lnTo>
                    <a:lnTo>
                      <a:pt x="559" y="59"/>
                    </a:lnTo>
                    <a:lnTo>
                      <a:pt x="561" y="67"/>
                    </a:lnTo>
                    <a:lnTo>
                      <a:pt x="561" y="74"/>
                    </a:lnTo>
                    <a:lnTo>
                      <a:pt x="563" y="82"/>
                    </a:lnTo>
                    <a:lnTo>
                      <a:pt x="563" y="89"/>
                    </a:lnTo>
                    <a:lnTo>
                      <a:pt x="567" y="99"/>
                    </a:lnTo>
                    <a:lnTo>
                      <a:pt x="567" y="106"/>
                    </a:lnTo>
                    <a:lnTo>
                      <a:pt x="569" y="116"/>
                    </a:lnTo>
                    <a:lnTo>
                      <a:pt x="569" y="125"/>
                    </a:lnTo>
                    <a:lnTo>
                      <a:pt x="571" y="135"/>
                    </a:lnTo>
                    <a:lnTo>
                      <a:pt x="571" y="144"/>
                    </a:lnTo>
                    <a:lnTo>
                      <a:pt x="573" y="156"/>
                    </a:lnTo>
                    <a:lnTo>
                      <a:pt x="573" y="165"/>
                    </a:lnTo>
                    <a:lnTo>
                      <a:pt x="573" y="177"/>
                    </a:lnTo>
                    <a:lnTo>
                      <a:pt x="575" y="188"/>
                    </a:lnTo>
                    <a:lnTo>
                      <a:pt x="577" y="201"/>
                    </a:lnTo>
                    <a:lnTo>
                      <a:pt x="577" y="211"/>
                    </a:lnTo>
                    <a:lnTo>
                      <a:pt x="577" y="222"/>
                    </a:lnTo>
                    <a:lnTo>
                      <a:pt x="577" y="234"/>
                    </a:lnTo>
                    <a:lnTo>
                      <a:pt x="577" y="245"/>
                    </a:lnTo>
                    <a:lnTo>
                      <a:pt x="577" y="255"/>
                    </a:lnTo>
                    <a:lnTo>
                      <a:pt x="577" y="266"/>
                    </a:lnTo>
                    <a:lnTo>
                      <a:pt x="577" y="276"/>
                    </a:lnTo>
                    <a:lnTo>
                      <a:pt x="577" y="287"/>
                    </a:lnTo>
                    <a:lnTo>
                      <a:pt x="577" y="297"/>
                    </a:lnTo>
                    <a:lnTo>
                      <a:pt x="577" y="306"/>
                    </a:lnTo>
                    <a:lnTo>
                      <a:pt x="577" y="316"/>
                    </a:lnTo>
                    <a:lnTo>
                      <a:pt x="577" y="325"/>
                    </a:lnTo>
                    <a:lnTo>
                      <a:pt x="577" y="333"/>
                    </a:lnTo>
                    <a:lnTo>
                      <a:pt x="577" y="342"/>
                    </a:lnTo>
                    <a:lnTo>
                      <a:pt x="577" y="350"/>
                    </a:lnTo>
                    <a:lnTo>
                      <a:pt x="577" y="359"/>
                    </a:lnTo>
                    <a:lnTo>
                      <a:pt x="577" y="365"/>
                    </a:lnTo>
                    <a:lnTo>
                      <a:pt x="577" y="373"/>
                    </a:lnTo>
                    <a:lnTo>
                      <a:pt x="577" y="380"/>
                    </a:lnTo>
                    <a:lnTo>
                      <a:pt x="577" y="388"/>
                    </a:lnTo>
                    <a:lnTo>
                      <a:pt x="577" y="397"/>
                    </a:lnTo>
                    <a:lnTo>
                      <a:pt x="577" y="407"/>
                    </a:lnTo>
                    <a:lnTo>
                      <a:pt x="577" y="414"/>
                    </a:lnTo>
                    <a:lnTo>
                      <a:pt x="577" y="420"/>
                    </a:lnTo>
                    <a:lnTo>
                      <a:pt x="577" y="424"/>
                    </a:lnTo>
                    <a:lnTo>
                      <a:pt x="578" y="426"/>
                    </a:lnTo>
                    <a:lnTo>
                      <a:pt x="554" y="456"/>
                    </a:lnTo>
                    <a:lnTo>
                      <a:pt x="601" y="473"/>
                    </a:lnTo>
                    <a:lnTo>
                      <a:pt x="603" y="477"/>
                    </a:lnTo>
                    <a:lnTo>
                      <a:pt x="611" y="485"/>
                    </a:lnTo>
                    <a:lnTo>
                      <a:pt x="615" y="490"/>
                    </a:lnTo>
                    <a:lnTo>
                      <a:pt x="622" y="498"/>
                    </a:lnTo>
                    <a:lnTo>
                      <a:pt x="628" y="506"/>
                    </a:lnTo>
                    <a:lnTo>
                      <a:pt x="636" y="515"/>
                    </a:lnTo>
                    <a:lnTo>
                      <a:pt x="643" y="523"/>
                    </a:lnTo>
                    <a:lnTo>
                      <a:pt x="651" y="534"/>
                    </a:lnTo>
                    <a:lnTo>
                      <a:pt x="656" y="546"/>
                    </a:lnTo>
                    <a:lnTo>
                      <a:pt x="666" y="557"/>
                    </a:lnTo>
                    <a:lnTo>
                      <a:pt x="672" y="566"/>
                    </a:lnTo>
                    <a:lnTo>
                      <a:pt x="679" y="580"/>
                    </a:lnTo>
                    <a:lnTo>
                      <a:pt x="685" y="591"/>
                    </a:lnTo>
                    <a:lnTo>
                      <a:pt x="693" y="605"/>
                    </a:lnTo>
                    <a:lnTo>
                      <a:pt x="694" y="608"/>
                    </a:lnTo>
                    <a:lnTo>
                      <a:pt x="696" y="616"/>
                    </a:lnTo>
                    <a:lnTo>
                      <a:pt x="698" y="622"/>
                    </a:lnTo>
                    <a:lnTo>
                      <a:pt x="702" y="629"/>
                    </a:lnTo>
                    <a:lnTo>
                      <a:pt x="704" y="635"/>
                    </a:lnTo>
                    <a:lnTo>
                      <a:pt x="708" y="643"/>
                    </a:lnTo>
                    <a:lnTo>
                      <a:pt x="710" y="650"/>
                    </a:lnTo>
                    <a:lnTo>
                      <a:pt x="713" y="656"/>
                    </a:lnTo>
                    <a:lnTo>
                      <a:pt x="715" y="663"/>
                    </a:lnTo>
                    <a:lnTo>
                      <a:pt x="717" y="669"/>
                    </a:lnTo>
                    <a:lnTo>
                      <a:pt x="721" y="677"/>
                    </a:lnTo>
                    <a:lnTo>
                      <a:pt x="723" y="684"/>
                    </a:lnTo>
                    <a:lnTo>
                      <a:pt x="727" y="692"/>
                    </a:lnTo>
                    <a:lnTo>
                      <a:pt x="729" y="698"/>
                    </a:lnTo>
                    <a:lnTo>
                      <a:pt x="731" y="705"/>
                    </a:lnTo>
                    <a:lnTo>
                      <a:pt x="734" y="713"/>
                    </a:lnTo>
                    <a:lnTo>
                      <a:pt x="738" y="724"/>
                    </a:lnTo>
                    <a:lnTo>
                      <a:pt x="742" y="736"/>
                    </a:lnTo>
                    <a:lnTo>
                      <a:pt x="746" y="745"/>
                    </a:lnTo>
                    <a:lnTo>
                      <a:pt x="751" y="755"/>
                    </a:lnTo>
                    <a:lnTo>
                      <a:pt x="753" y="760"/>
                    </a:lnTo>
                    <a:lnTo>
                      <a:pt x="755" y="766"/>
                    </a:lnTo>
                    <a:lnTo>
                      <a:pt x="757" y="770"/>
                    </a:lnTo>
                    <a:lnTo>
                      <a:pt x="759" y="772"/>
                    </a:lnTo>
                    <a:lnTo>
                      <a:pt x="691" y="835"/>
                    </a:lnTo>
                    <a:lnTo>
                      <a:pt x="455" y="534"/>
                    </a:lnTo>
                    <a:lnTo>
                      <a:pt x="453" y="530"/>
                    </a:lnTo>
                    <a:lnTo>
                      <a:pt x="451" y="525"/>
                    </a:lnTo>
                    <a:lnTo>
                      <a:pt x="449" y="519"/>
                    </a:lnTo>
                    <a:lnTo>
                      <a:pt x="445" y="513"/>
                    </a:lnTo>
                    <a:lnTo>
                      <a:pt x="443" y="508"/>
                    </a:lnTo>
                    <a:lnTo>
                      <a:pt x="443" y="502"/>
                    </a:lnTo>
                    <a:lnTo>
                      <a:pt x="440" y="492"/>
                    </a:lnTo>
                    <a:lnTo>
                      <a:pt x="436" y="485"/>
                    </a:lnTo>
                    <a:lnTo>
                      <a:pt x="432" y="475"/>
                    </a:lnTo>
                    <a:lnTo>
                      <a:pt x="430" y="468"/>
                    </a:lnTo>
                    <a:lnTo>
                      <a:pt x="426" y="456"/>
                    </a:lnTo>
                    <a:lnTo>
                      <a:pt x="423" y="447"/>
                    </a:lnTo>
                    <a:lnTo>
                      <a:pt x="419" y="437"/>
                    </a:lnTo>
                    <a:lnTo>
                      <a:pt x="415" y="428"/>
                    </a:lnTo>
                    <a:lnTo>
                      <a:pt x="411" y="416"/>
                    </a:lnTo>
                    <a:lnTo>
                      <a:pt x="405" y="405"/>
                    </a:lnTo>
                    <a:lnTo>
                      <a:pt x="402" y="394"/>
                    </a:lnTo>
                    <a:lnTo>
                      <a:pt x="398" y="384"/>
                    </a:lnTo>
                    <a:lnTo>
                      <a:pt x="394" y="373"/>
                    </a:lnTo>
                    <a:lnTo>
                      <a:pt x="390" y="363"/>
                    </a:lnTo>
                    <a:lnTo>
                      <a:pt x="386" y="352"/>
                    </a:lnTo>
                    <a:lnTo>
                      <a:pt x="385" y="344"/>
                    </a:lnTo>
                    <a:lnTo>
                      <a:pt x="381" y="333"/>
                    </a:lnTo>
                    <a:lnTo>
                      <a:pt x="377" y="325"/>
                    </a:lnTo>
                    <a:lnTo>
                      <a:pt x="373" y="316"/>
                    </a:lnTo>
                    <a:lnTo>
                      <a:pt x="371" y="308"/>
                    </a:lnTo>
                    <a:lnTo>
                      <a:pt x="369" y="300"/>
                    </a:lnTo>
                    <a:lnTo>
                      <a:pt x="367" y="295"/>
                    </a:lnTo>
                    <a:lnTo>
                      <a:pt x="365" y="287"/>
                    </a:lnTo>
                    <a:lnTo>
                      <a:pt x="365" y="283"/>
                    </a:lnTo>
                    <a:lnTo>
                      <a:pt x="362" y="272"/>
                    </a:lnTo>
                    <a:lnTo>
                      <a:pt x="362" y="262"/>
                    </a:lnTo>
                    <a:lnTo>
                      <a:pt x="360" y="253"/>
                    </a:lnTo>
                    <a:lnTo>
                      <a:pt x="358" y="243"/>
                    </a:lnTo>
                    <a:lnTo>
                      <a:pt x="356" y="234"/>
                    </a:lnTo>
                    <a:lnTo>
                      <a:pt x="356" y="224"/>
                    </a:lnTo>
                    <a:lnTo>
                      <a:pt x="356" y="217"/>
                    </a:lnTo>
                    <a:lnTo>
                      <a:pt x="356" y="211"/>
                    </a:lnTo>
                    <a:lnTo>
                      <a:pt x="354" y="203"/>
                    </a:lnTo>
                    <a:lnTo>
                      <a:pt x="352" y="198"/>
                    </a:lnTo>
                    <a:lnTo>
                      <a:pt x="352" y="192"/>
                    </a:lnTo>
                    <a:lnTo>
                      <a:pt x="352" y="188"/>
                    </a:lnTo>
                    <a:lnTo>
                      <a:pt x="352" y="182"/>
                    </a:lnTo>
                    <a:lnTo>
                      <a:pt x="352" y="181"/>
                    </a:lnTo>
                    <a:lnTo>
                      <a:pt x="318" y="221"/>
                    </a:lnTo>
                    <a:lnTo>
                      <a:pt x="308" y="306"/>
                    </a:lnTo>
                    <a:lnTo>
                      <a:pt x="305" y="308"/>
                    </a:lnTo>
                    <a:lnTo>
                      <a:pt x="299" y="317"/>
                    </a:lnTo>
                    <a:lnTo>
                      <a:pt x="295" y="323"/>
                    </a:lnTo>
                    <a:lnTo>
                      <a:pt x="289" y="331"/>
                    </a:lnTo>
                    <a:lnTo>
                      <a:pt x="284" y="338"/>
                    </a:lnTo>
                    <a:lnTo>
                      <a:pt x="280" y="348"/>
                    </a:lnTo>
                    <a:lnTo>
                      <a:pt x="272" y="355"/>
                    </a:lnTo>
                    <a:lnTo>
                      <a:pt x="265" y="365"/>
                    </a:lnTo>
                    <a:lnTo>
                      <a:pt x="257" y="376"/>
                    </a:lnTo>
                    <a:lnTo>
                      <a:pt x="248" y="388"/>
                    </a:lnTo>
                    <a:lnTo>
                      <a:pt x="238" y="397"/>
                    </a:lnTo>
                    <a:lnTo>
                      <a:pt x="229" y="407"/>
                    </a:lnTo>
                    <a:lnTo>
                      <a:pt x="217" y="416"/>
                    </a:lnTo>
                    <a:lnTo>
                      <a:pt x="208" y="426"/>
                    </a:lnTo>
                    <a:lnTo>
                      <a:pt x="194" y="433"/>
                    </a:lnTo>
                    <a:lnTo>
                      <a:pt x="185" y="443"/>
                    </a:lnTo>
                    <a:lnTo>
                      <a:pt x="173" y="449"/>
                    </a:lnTo>
                    <a:lnTo>
                      <a:pt x="166" y="456"/>
                    </a:lnTo>
                    <a:lnTo>
                      <a:pt x="156" y="462"/>
                    </a:lnTo>
                    <a:lnTo>
                      <a:pt x="149" y="468"/>
                    </a:lnTo>
                    <a:lnTo>
                      <a:pt x="141" y="471"/>
                    </a:lnTo>
                    <a:lnTo>
                      <a:pt x="137" y="477"/>
                    </a:lnTo>
                    <a:lnTo>
                      <a:pt x="126" y="485"/>
                    </a:lnTo>
                    <a:lnTo>
                      <a:pt x="120" y="489"/>
                    </a:lnTo>
                    <a:lnTo>
                      <a:pt x="114" y="492"/>
                    </a:lnTo>
                    <a:lnTo>
                      <a:pt x="114" y="494"/>
                    </a:lnTo>
                    <a:lnTo>
                      <a:pt x="122" y="515"/>
                    </a:lnTo>
                    <a:lnTo>
                      <a:pt x="208" y="471"/>
                    </a:lnTo>
                    <a:lnTo>
                      <a:pt x="126" y="574"/>
                    </a:lnTo>
                    <a:lnTo>
                      <a:pt x="151" y="572"/>
                    </a:lnTo>
                    <a:lnTo>
                      <a:pt x="154" y="576"/>
                    </a:lnTo>
                    <a:lnTo>
                      <a:pt x="156" y="584"/>
                    </a:lnTo>
                    <a:lnTo>
                      <a:pt x="158" y="593"/>
                    </a:lnTo>
                    <a:lnTo>
                      <a:pt x="158" y="599"/>
                    </a:lnTo>
                    <a:lnTo>
                      <a:pt x="160" y="606"/>
                    </a:lnTo>
                    <a:lnTo>
                      <a:pt x="160" y="614"/>
                    </a:lnTo>
                    <a:lnTo>
                      <a:pt x="160" y="624"/>
                    </a:lnTo>
                    <a:lnTo>
                      <a:pt x="158" y="633"/>
                    </a:lnTo>
                    <a:lnTo>
                      <a:pt x="158" y="644"/>
                    </a:lnTo>
                    <a:lnTo>
                      <a:pt x="156" y="650"/>
                    </a:lnTo>
                    <a:lnTo>
                      <a:pt x="154" y="658"/>
                    </a:lnTo>
                    <a:lnTo>
                      <a:pt x="154" y="665"/>
                    </a:lnTo>
                    <a:lnTo>
                      <a:pt x="154" y="673"/>
                    </a:lnTo>
                    <a:lnTo>
                      <a:pt x="151" y="679"/>
                    </a:lnTo>
                    <a:lnTo>
                      <a:pt x="149" y="686"/>
                    </a:lnTo>
                    <a:lnTo>
                      <a:pt x="147" y="692"/>
                    </a:lnTo>
                    <a:lnTo>
                      <a:pt x="145" y="700"/>
                    </a:lnTo>
                    <a:lnTo>
                      <a:pt x="141" y="707"/>
                    </a:lnTo>
                    <a:lnTo>
                      <a:pt x="139" y="715"/>
                    </a:lnTo>
                    <a:lnTo>
                      <a:pt x="135" y="724"/>
                    </a:lnTo>
                    <a:lnTo>
                      <a:pt x="132" y="732"/>
                    </a:lnTo>
                    <a:lnTo>
                      <a:pt x="128" y="739"/>
                    </a:lnTo>
                    <a:lnTo>
                      <a:pt x="124" y="747"/>
                    </a:lnTo>
                    <a:lnTo>
                      <a:pt x="120" y="757"/>
                    </a:lnTo>
                    <a:lnTo>
                      <a:pt x="116" y="764"/>
                    </a:lnTo>
                    <a:lnTo>
                      <a:pt x="113" y="772"/>
                    </a:lnTo>
                    <a:lnTo>
                      <a:pt x="111" y="779"/>
                    </a:lnTo>
                    <a:lnTo>
                      <a:pt x="107" y="787"/>
                    </a:lnTo>
                    <a:lnTo>
                      <a:pt x="103" y="795"/>
                    </a:lnTo>
                    <a:lnTo>
                      <a:pt x="97" y="800"/>
                    </a:lnTo>
                    <a:lnTo>
                      <a:pt x="94" y="808"/>
                    </a:lnTo>
                    <a:lnTo>
                      <a:pt x="90" y="814"/>
                    </a:lnTo>
                    <a:lnTo>
                      <a:pt x="86" y="821"/>
                    </a:lnTo>
                    <a:lnTo>
                      <a:pt x="78" y="833"/>
                    </a:lnTo>
                    <a:lnTo>
                      <a:pt x="75" y="844"/>
                    </a:lnTo>
                    <a:lnTo>
                      <a:pt x="69" y="852"/>
                    </a:lnTo>
                    <a:lnTo>
                      <a:pt x="65" y="859"/>
                    </a:lnTo>
                    <a:lnTo>
                      <a:pt x="61" y="863"/>
                    </a:lnTo>
                    <a:lnTo>
                      <a:pt x="61" y="865"/>
                    </a:lnTo>
                    <a:lnTo>
                      <a:pt x="0" y="850"/>
                    </a:lnTo>
                    <a:lnTo>
                      <a:pt x="46" y="454"/>
                    </a:lnTo>
                    <a:lnTo>
                      <a:pt x="187" y="89"/>
                    </a:lnTo>
                    <a:lnTo>
                      <a:pt x="206" y="34"/>
                    </a:lnTo>
                    <a:lnTo>
                      <a:pt x="206" y="34"/>
                    </a:lnTo>
                    <a:close/>
                  </a:path>
                </a:pathLst>
              </a:custGeom>
              <a:solidFill>
                <a:srgbClr val="426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8" name="Freeform 38"/>
              <p:cNvSpPr>
                <a:spLocks/>
              </p:cNvSpPr>
              <p:nvPr/>
            </p:nvSpPr>
            <p:spPr bwMode="auto">
              <a:xfrm>
                <a:off x="5085" y="2986"/>
                <a:ext cx="94" cy="8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11" y="76"/>
                  </a:cxn>
                  <a:cxn ang="0">
                    <a:pos x="15" y="116"/>
                  </a:cxn>
                  <a:cxn ang="0">
                    <a:pos x="34" y="133"/>
                  </a:cxn>
                  <a:cxn ang="0">
                    <a:pos x="40" y="169"/>
                  </a:cxn>
                  <a:cxn ang="0">
                    <a:pos x="105" y="154"/>
                  </a:cxn>
                  <a:cxn ang="0">
                    <a:pos x="148" y="144"/>
                  </a:cxn>
                  <a:cxn ang="0">
                    <a:pos x="165" y="97"/>
                  </a:cxn>
                  <a:cxn ang="0">
                    <a:pos x="167" y="93"/>
                  </a:cxn>
                  <a:cxn ang="0">
                    <a:pos x="171" y="89"/>
                  </a:cxn>
                  <a:cxn ang="0">
                    <a:pos x="175" y="82"/>
                  </a:cxn>
                  <a:cxn ang="0">
                    <a:pos x="181" y="76"/>
                  </a:cxn>
                  <a:cxn ang="0">
                    <a:pos x="184" y="66"/>
                  </a:cxn>
                  <a:cxn ang="0">
                    <a:pos x="186" y="57"/>
                  </a:cxn>
                  <a:cxn ang="0">
                    <a:pos x="183" y="49"/>
                  </a:cxn>
                  <a:cxn ang="0">
                    <a:pos x="177" y="42"/>
                  </a:cxn>
                  <a:cxn ang="0">
                    <a:pos x="165" y="36"/>
                  </a:cxn>
                  <a:cxn ang="0">
                    <a:pos x="156" y="36"/>
                  </a:cxn>
                  <a:cxn ang="0">
                    <a:pos x="148" y="36"/>
                  </a:cxn>
                  <a:cxn ang="0">
                    <a:pos x="141" y="42"/>
                  </a:cxn>
                  <a:cxn ang="0">
                    <a:pos x="129" y="49"/>
                  </a:cxn>
                  <a:cxn ang="0">
                    <a:pos x="127" y="55"/>
                  </a:cxn>
                  <a:cxn ang="0">
                    <a:pos x="97" y="49"/>
                  </a:cxn>
                  <a:cxn ang="0">
                    <a:pos x="70" y="1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86" h="169">
                    <a:moveTo>
                      <a:pt x="4" y="0"/>
                    </a:moveTo>
                    <a:lnTo>
                      <a:pt x="0" y="55"/>
                    </a:lnTo>
                    <a:lnTo>
                      <a:pt x="11" y="76"/>
                    </a:lnTo>
                    <a:lnTo>
                      <a:pt x="15" y="116"/>
                    </a:lnTo>
                    <a:lnTo>
                      <a:pt x="34" y="133"/>
                    </a:lnTo>
                    <a:lnTo>
                      <a:pt x="40" y="169"/>
                    </a:lnTo>
                    <a:lnTo>
                      <a:pt x="105" y="154"/>
                    </a:lnTo>
                    <a:lnTo>
                      <a:pt x="148" y="144"/>
                    </a:lnTo>
                    <a:lnTo>
                      <a:pt x="165" y="97"/>
                    </a:lnTo>
                    <a:lnTo>
                      <a:pt x="167" y="93"/>
                    </a:lnTo>
                    <a:lnTo>
                      <a:pt x="171" y="89"/>
                    </a:lnTo>
                    <a:lnTo>
                      <a:pt x="175" y="82"/>
                    </a:lnTo>
                    <a:lnTo>
                      <a:pt x="181" y="76"/>
                    </a:lnTo>
                    <a:lnTo>
                      <a:pt x="184" y="66"/>
                    </a:lnTo>
                    <a:lnTo>
                      <a:pt x="186" y="57"/>
                    </a:lnTo>
                    <a:lnTo>
                      <a:pt x="183" y="49"/>
                    </a:lnTo>
                    <a:lnTo>
                      <a:pt x="177" y="42"/>
                    </a:lnTo>
                    <a:lnTo>
                      <a:pt x="165" y="36"/>
                    </a:lnTo>
                    <a:lnTo>
                      <a:pt x="156" y="36"/>
                    </a:lnTo>
                    <a:lnTo>
                      <a:pt x="148" y="36"/>
                    </a:lnTo>
                    <a:lnTo>
                      <a:pt x="141" y="42"/>
                    </a:lnTo>
                    <a:lnTo>
                      <a:pt x="129" y="49"/>
                    </a:lnTo>
                    <a:lnTo>
                      <a:pt x="127" y="55"/>
                    </a:lnTo>
                    <a:lnTo>
                      <a:pt x="97" y="49"/>
                    </a:lnTo>
                    <a:lnTo>
                      <a:pt x="70" y="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999" name="Freeform 39"/>
              <p:cNvSpPr>
                <a:spLocks/>
              </p:cNvSpPr>
              <p:nvPr/>
            </p:nvSpPr>
            <p:spPr bwMode="auto">
              <a:xfrm>
                <a:off x="5071" y="2918"/>
                <a:ext cx="117" cy="75"/>
              </a:xfrm>
              <a:custGeom>
                <a:avLst/>
                <a:gdLst/>
                <a:ahLst/>
                <a:cxnLst>
                  <a:cxn ang="0">
                    <a:pos x="10" y="89"/>
                  </a:cxn>
                  <a:cxn ang="0">
                    <a:pos x="103" y="112"/>
                  </a:cxn>
                  <a:cxn ang="0">
                    <a:pos x="105" y="112"/>
                  </a:cxn>
                  <a:cxn ang="0">
                    <a:pos x="111" y="116"/>
                  </a:cxn>
                  <a:cxn ang="0">
                    <a:pos x="118" y="118"/>
                  </a:cxn>
                  <a:cxn ang="0">
                    <a:pos x="130" y="124"/>
                  </a:cxn>
                  <a:cxn ang="0">
                    <a:pos x="139" y="127"/>
                  </a:cxn>
                  <a:cxn ang="0">
                    <a:pos x="153" y="131"/>
                  </a:cxn>
                  <a:cxn ang="0">
                    <a:pos x="164" y="135"/>
                  </a:cxn>
                  <a:cxn ang="0">
                    <a:pos x="177" y="141"/>
                  </a:cxn>
                  <a:cxn ang="0">
                    <a:pos x="187" y="141"/>
                  </a:cxn>
                  <a:cxn ang="0">
                    <a:pos x="196" y="145"/>
                  </a:cxn>
                  <a:cxn ang="0">
                    <a:pos x="204" y="145"/>
                  </a:cxn>
                  <a:cxn ang="0">
                    <a:pos x="212" y="148"/>
                  </a:cxn>
                  <a:cxn ang="0">
                    <a:pos x="219" y="148"/>
                  </a:cxn>
                  <a:cxn ang="0">
                    <a:pos x="225" y="148"/>
                  </a:cxn>
                  <a:cxn ang="0">
                    <a:pos x="227" y="148"/>
                  </a:cxn>
                  <a:cxn ang="0">
                    <a:pos x="229" y="150"/>
                  </a:cxn>
                  <a:cxn ang="0">
                    <a:pos x="229" y="145"/>
                  </a:cxn>
                  <a:cxn ang="0">
                    <a:pos x="232" y="137"/>
                  </a:cxn>
                  <a:cxn ang="0">
                    <a:pos x="232" y="129"/>
                  </a:cxn>
                  <a:cxn ang="0">
                    <a:pos x="232" y="122"/>
                  </a:cxn>
                  <a:cxn ang="0">
                    <a:pos x="232" y="114"/>
                  </a:cxn>
                  <a:cxn ang="0">
                    <a:pos x="234" y="107"/>
                  </a:cxn>
                  <a:cxn ang="0">
                    <a:pos x="232" y="95"/>
                  </a:cxn>
                  <a:cxn ang="0">
                    <a:pos x="231" y="86"/>
                  </a:cxn>
                  <a:cxn ang="0">
                    <a:pos x="227" y="76"/>
                  </a:cxn>
                  <a:cxn ang="0">
                    <a:pos x="225" y="67"/>
                  </a:cxn>
                  <a:cxn ang="0">
                    <a:pos x="219" y="57"/>
                  </a:cxn>
                  <a:cxn ang="0">
                    <a:pos x="212" y="49"/>
                  </a:cxn>
                  <a:cxn ang="0">
                    <a:pos x="204" y="42"/>
                  </a:cxn>
                  <a:cxn ang="0">
                    <a:pos x="194" y="34"/>
                  </a:cxn>
                  <a:cxn ang="0">
                    <a:pos x="183" y="29"/>
                  </a:cxn>
                  <a:cxn ang="0">
                    <a:pos x="172" y="23"/>
                  </a:cxn>
                  <a:cxn ang="0">
                    <a:pos x="162" y="15"/>
                  </a:cxn>
                  <a:cxn ang="0">
                    <a:pos x="154" y="13"/>
                  </a:cxn>
                  <a:cxn ang="0">
                    <a:pos x="145" y="8"/>
                  </a:cxn>
                  <a:cxn ang="0">
                    <a:pos x="137" y="6"/>
                  </a:cxn>
                  <a:cxn ang="0">
                    <a:pos x="130" y="2"/>
                  </a:cxn>
                  <a:cxn ang="0">
                    <a:pos x="122" y="2"/>
                  </a:cxn>
                  <a:cxn ang="0">
                    <a:pos x="116" y="0"/>
                  </a:cxn>
                  <a:cxn ang="0">
                    <a:pos x="109" y="0"/>
                  </a:cxn>
                  <a:cxn ang="0">
                    <a:pos x="103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78" y="13"/>
                  </a:cxn>
                  <a:cxn ang="0">
                    <a:pos x="71" y="19"/>
                  </a:cxn>
                  <a:cxn ang="0">
                    <a:pos x="63" y="30"/>
                  </a:cxn>
                  <a:cxn ang="0">
                    <a:pos x="59" y="40"/>
                  </a:cxn>
                  <a:cxn ang="0">
                    <a:pos x="56" y="49"/>
                  </a:cxn>
                  <a:cxn ang="0">
                    <a:pos x="52" y="55"/>
                  </a:cxn>
                  <a:cxn ang="0">
                    <a:pos x="52" y="63"/>
                  </a:cxn>
                  <a:cxn ang="0">
                    <a:pos x="52" y="67"/>
                  </a:cxn>
                  <a:cxn ang="0">
                    <a:pos x="52" y="70"/>
                  </a:cxn>
                  <a:cxn ang="0">
                    <a:pos x="0" y="76"/>
                  </a:cxn>
                  <a:cxn ang="0">
                    <a:pos x="10" y="89"/>
                  </a:cxn>
                  <a:cxn ang="0">
                    <a:pos x="10" y="89"/>
                  </a:cxn>
                </a:cxnLst>
                <a:rect l="0" t="0" r="r" b="b"/>
                <a:pathLst>
                  <a:path w="234" h="150">
                    <a:moveTo>
                      <a:pt x="10" y="89"/>
                    </a:moveTo>
                    <a:lnTo>
                      <a:pt x="103" y="112"/>
                    </a:lnTo>
                    <a:lnTo>
                      <a:pt x="105" y="112"/>
                    </a:lnTo>
                    <a:lnTo>
                      <a:pt x="111" y="116"/>
                    </a:lnTo>
                    <a:lnTo>
                      <a:pt x="118" y="118"/>
                    </a:lnTo>
                    <a:lnTo>
                      <a:pt x="130" y="124"/>
                    </a:lnTo>
                    <a:lnTo>
                      <a:pt x="139" y="127"/>
                    </a:lnTo>
                    <a:lnTo>
                      <a:pt x="153" y="131"/>
                    </a:lnTo>
                    <a:lnTo>
                      <a:pt x="164" y="135"/>
                    </a:lnTo>
                    <a:lnTo>
                      <a:pt x="177" y="141"/>
                    </a:lnTo>
                    <a:lnTo>
                      <a:pt x="187" y="141"/>
                    </a:lnTo>
                    <a:lnTo>
                      <a:pt x="196" y="145"/>
                    </a:lnTo>
                    <a:lnTo>
                      <a:pt x="204" y="145"/>
                    </a:lnTo>
                    <a:lnTo>
                      <a:pt x="212" y="148"/>
                    </a:lnTo>
                    <a:lnTo>
                      <a:pt x="219" y="148"/>
                    </a:lnTo>
                    <a:lnTo>
                      <a:pt x="225" y="148"/>
                    </a:lnTo>
                    <a:lnTo>
                      <a:pt x="227" y="148"/>
                    </a:lnTo>
                    <a:lnTo>
                      <a:pt x="229" y="150"/>
                    </a:lnTo>
                    <a:lnTo>
                      <a:pt x="229" y="145"/>
                    </a:lnTo>
                    <a:lnTo>
                      <a:pt x="232" y="137"/>
                    </a:lnTo>
                    <a:lnTo>
                      <a:pt x="232" y="129"/>
                    </a:lnTo>
                    <a:lnTo>
                      <a:pt x="232" y="122"/>
                    </a:lnTo>
                    <a:lnTo>
                      <a:pt x="232" y="114"/>
                    </a:lnTo>
                    <a:lnTo>
                      <a:pt x="234" y="107"/>
                    </a:lnTo>
                    <a:lnTo>
                      <a:pt x="232" y="95"/>
                    </a:lnTo>
                    <a:lnTo>
                      <a:pt x="231" y="86"/>
                    </a:lnTo>
                    <a:lnTo>
                      <a:pt x="227" y="76"/>
                    </a:lnTo>
                    <a:lnTo>
                      <a:pt x="225" y="67"/>
                    </a:lnTo>
                    <a:lnTo>
                      <a:pt x="219" y="57"/>
                    </a:lnTo>
                    <a:lnTo>
                      <a:pt x="212" y="49"/>
                    </a:lnTo>
                    <a:lnTo>
                      <a:pt x="204" y="42"/>
                    </a:lnTo>
                    <a:lnTo>
                      <a:pt x="194" y="34"/>
                    </a:lnTo>
                    <a:lnTo>
                      <a:pt x="183" y="29"/>
                    </a:lnTo>
                    <a:lnTo>
                      <a:pt x="172" y="23"/>
                    </a:lnTo>
                    <a:lnTo>
                      <a:pt x="162" y="15"/>
                    </a:lnTo>
                    <a:lnTo>
                      <a:pt x="154" y="13"/>
                    </a:lnTo>
                    <a:lnTo>
                      <a:pt x="145" y="8"/>
                    </a:lnTo>
                    <a:lnTo>
                      <a:pt x="137" y="6"/>
                    </a:lnTo>
                    <a:lnTo>
                      <a:pt x="130" y="2"/>
                    </a:lnTo>
                    <a:lnTo>
                      <a:pt x="122" y="2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3" y="0"/>
                    </a:lnTo>
                    <a:lnTo>
                      <a:pt x="97" y="2"/>
                    </a:lnTo>
                    <a:lnTo>
                      <a:pt x="86" y="6"/>
                    </a:lnTo>
                    <a:lnTo>
                      <a:pt x="78" y="13"/>
                    </a:lnTo>
                    <a:lnTo>
                      <a:pt x="71" y="19"/>
                    </a:lnTo>
                    <a:lnTo>
                      <a:pt x="63" y="30"/>
                    </a:lnTo>
                    <a:lnTo>
                      <a:pt x="59" y="40"/>
                    </a:lnTo>
                    <a:lnTo>
                      <a:pt x="56" y="49"/>
                    </a:lnTo>
                    <a:lnTo>
                      <a:pt x="52" y="55"/>
                    </a:lnTo>
                    <a:lnTo>
                      <a:pt x="52" y="63"/>
                    </a:lnTo>
                    <a:lnTo>
                      <a:pt x="52" y="67"/>
                    </a:lnTo>
                    <a:lnTo>
                      <a:pt x="52" y="70"/>
                    </a:lnTo>
                    <a:lnTo>
                      <a:pt x="0" y="76"/>
                    </a:lnTo>
                    <a:lnTo>
                      <a:pt x="10" y="89"/>
                    </a:lnTo>
                    <a:lnTo>
                      <a:pt x="10" y="89"/>
                    </a:lnTo>
                    <a:close/>
                  </a:path>
                </a:pathLst>
              </a:custGeom>
              <a:solidFill>
                <a:srgbClr val="0F70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0" name="Freeform 40"/>
              <p:cNvSpPr>
                <a:spLocks/>
              </p:cNvSpPr>
              <p:nvPr/>
            </p:nvSpPr>
            <p:spPr bwMode="auto">
              <a:xfrm>
                <a:off x="5091" y="2916"/>
                <a:ext cx="46" cy="42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76" y="84"/>
                  </a:cxn>
                  <a:cxn ang="0">
                    <a:pos x="57" y="61"/>
                  </a:cxn>
                  <a:cxn ang="0">
                    <a:pos x="80" y="48"/>
                  </a:cxn>
                  <a:cxn ang="0">
                    <a:pos x="59" y="29"/>
                  </a:cxn>
                  <a:cxn ang="0">
                    <a:pos x="92" y="10"/>
                  </a:cxn>
                  <a:cxn ang="0">
                    <a:pos x="86" y="6"/>
                  </a:cxn>
                  <a:cxn ang="0">
                    <a:pos x="76" y="2"/>
                  </a:cxn>
                  <a:cxn ang="0">
                    <a:pos x="67" y="0"/>
                  </a:cxn>
                  <a:cxn ang="0">
                    <a:pos x="59" y="0"/>
                  </a:cxn>
                  <a:cxn ang="0">
                    <a:pos x="52" y="0"/>
                  </a:cxn>
                  <a:cxn ang="0">
                    <a:pos x="44" y="6"/>
                  </a:cxn>
                  <a:cxn ang="0">
                    <a:pos x="35" y="12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9" y="34"/>
                  </a:cxn>
                  <a:cxn ang="0">
                    <a:pos x="16" y="40"/>
                  </a:cxn>
                  <a:cxn ang="0">
                    <a:pos x="12" y="48"/>
                  </a:cxn>
                  <a:cxn ang="0">
                    <a:pos x="6" y="59"/>
                  </a:cxn>
                  <a:cxn ang="0">
                    <a:pos x="2" y="71"/>
                  </a:cxn>
                  <a:cxn ang="0">
                    <a:pos x="0" y="78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92" h="84">
                    <a:moveTo>
                      <a:pt x="0" y="80"/>
                    </a:moveTo>
                    <a:lnTo>
                      <a:pt x="76" y="84"/>
                    </a:lnTo>
                    <a:lnTo>
                      <a:pt x="57" y="61"/>
                    </a:lnTo>
                    <a:lnTo>
                      <a:pt x="80" y="48"/>
                    </a:lnTo>
                    <a:lnTo>
                      <a:pt x="59" y="29"/>
                    </a:lnTo>
                    <a:lnTo>
                      <a:pt x="92" y="10"/>
                    </a:lnTo>
                    <a:lnTo>
                      <a:pt x="86" y="6"/>
                    </a:lnTo>
                    <a:lnTo>
                      <a:pt x="76" y="2"/>
                    </a:lnTo>
                    <a:lnTo>
                      <a:pt x="67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6"/>
                    </a:lnTo>
                    <a:lnTo>
                      <a:pt x="35" y="12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9" y="34"/>
                    </a:lnTo>
                    <a:lnTo>
                      <a:pt x="16" y="40"/>
                    </a:lnTo>
                    <a:lnTo>
                      <a:pt x="12" y="48"/>
                    </a:lnTo>
                    <a:lnTo>
                      <a:pt x="6" y="59"/>
                    </a:lnTo>
                    <a:lnTo>
                      <a:pt x="2" y="71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4B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1" name="Freeform 41"/>
              <p:cNvSpPr>
                <a:spLocks/>
              </p:cNvSpPr>
              <p:nvPr/>
            </p:nvSpPr>
            <p:spPr bwMode="auto">
              <a:xfrm>
                <a:off x="5062" y="2952"/>
                <a:ext cx="79" cy="2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18" y="4"/>
                  </a:cxn>
                  <a:cxn ang="0">
                    <a:pos x="23" y="2"/>
                  </a:cxn>
                  <a:cxn ang="0">
                    <a:pos x="33" y="2"/>
                  </a:cxn>
                  <a:cxn ang="0">
                    <a:pos x="40" y="2"/>
                  </a:cxn>
                  <a:cxn ang="0">
                    <a:pos x="50" y="2"/>
                  </a:cxn>
                  <a:cxn ang="0">
                    <a:pos x="59" y="0"/>
                  </a:cxn>
                  <a:cxn ang="0">
                    <a:pos x="69" y="0"/>
                  </a:cxn>
                  <a:cxn ang="0">
                    <a:pos x="78" y="0"/>
                  </a:cxn>
                  <a:cxn ang="0">
                    <a:pos x="88" y="0"/>
                  </a:cxn>
                  <a:cxn ang="0">
                    <a:pos x="94" y="0"/>
                  </a:cxn>
                  <a:cxn ang="0">
                    <a:pos x="103" y="2"/>
                  </a:cxn>
                  <a:cxn ang="0">
                    <a:pos x="109" y="2"/>
                  </a:cxn>
                  <a:cxn ang="0">
                    <a:pos x="116" y="6"/>
                  </a:cxn>
                  <a:cxn ang="0">
                    <a:pos x="124" y="12"/>
                  </a:cxn>
                  <a:cxn ang="0">
                    <a:pos x="132" y="18"/>
                  </a:cxn>
                  <a:cxn ang="0">
                    <a:pos x="139" y="25"/>
                  </a:cxn>
                  <a:cxn ang="0">
                    <a:pos x="145" y="35"/>
                  </a:cxn>
                  <a:cxn ang="0">
                    <a:pos x="149" y="40"/>
                  </a:cxn>
                  <a:cxn ang="0">
                    <a:pos x="154" y="46"/>
                  </a:cxn>
                  <a:cxn ang="0">
                    <a:pos x="156" y="50"/>
                  </a:cxn>
                  <a:cxn ang="0">
                    <a:pos x="158" y="52"/>
                  </a:cxn>
                  <a:cxn ang="0">
                    <a:pos x="154" y="50"/>
                  </a:cxn>
                  <a:cxn ang="0">
                    <a:pos x="153" y="50"/>
                  </a:cxn>
                  <a:cxn ang="0">
                    <a:pos x="149" y="48"/>
                  </a:cxn>
                  <a:cxn ang="0">
                    <a:pos x="141" y="48"/>
                  </a:cxn>
                  <a:cxn ang="0">
                    <a:pos x="134" y="46"/>
                  </a:cxn>
                  <a:cxn ang="0">
                    <a:pos x="126" y="44"/>
                  </a:cxn>
                  <a:cxn ang="0">
                    <a:pos x="116" y="42"/>
                  </a:cxn>
                  <a:cxn ang="0">
                    <a:pos x="109" y="40"/>
                  </a:cxn>
                  <a:cxn ang="0">
                    <a:pos x="97" y="39"/>
                  </a:cxn>
                  <a:cxn ang="0">
                    <a:pos x="88" y="39"/>
                  </a:cxn>
                  <a:cxn ang="0">
                    <a:pos x="80" y="35"/>
                  </a:cxn>
                  <a:cxn ang="0">
                    <a:pos x="73" y="35"/>
                  </a:cxn>
                  <a:cxn ang="0">
                    <a:pos x="65" y="33"/>
                  </a:cxn>
                  <a:cxn ang="0">
                    <a:pos x="59" y="31"/>
                  </a:cxn>
                  <a:cxn ang="0">
                    <a:pos x="56" y="31"/>
                  </a:cxn>
                  <a:cxn ang="0">
                    <a:pos x="52" y="31"/>
                  </a:cxn>
                  <a:cxn ang="0">
                    <a:pos x="46" y="31"/>
                  </a:cxn>
                  <a:cxn ang="0">
                    <a:pos x="38" y="31"/>
                  </a:cxn>
                  <a:cxn ang="0">
                    <a:pos x="29" y="31"/>
                  </a:cxn>
                  <a:cxn ang="0">
                    <a:pos x="21" y="31"/>
                  </a:cxn>
                  <a:cxn ang="0">
                    <a:pos x="12" y="29"/>
                  </a:cxn>
                  <a:cxn ang="0">
                    <a:pos x="6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158" h="52">
                    <a:moveTo>
                      <a:pt x="0" y="29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33" y="2"/>
                    </a:lnTo>
                    <a:lnTo>
                      <a:pt x="40" y="2"/>
                    </a:lnTo>
                    <a:lnTo>
                      <a:pt x="50" y="2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09" y="2"/>
                    </a:lnTo>
                    <a:lnTo>
                      <a:pt x="116" y="6"/>
                    </a:lnTo>
                    <a:lnTo>
                      <a:pt x="124" y="12"/>
                    </a:lnTo>
                    <a:lnTo>
                      <a:pt x="132" y="18"/>
                    </a:lnTo>
                    <a:lnTo>
                      <a:pt x="139" y="25"/>
                    </a:lnTo>
                    <a:lnTo>
                      <a:pt x="145" y="35"/>
                    </a:lnTo>
                    <a:lnTo>
                      <a:pt x="149" y="40"/>
                    </a:lnTo>
                    <a:lnTo>
                      <a:pt x="154" y="46"/>
                    </a:lnTo>
                    <a:lnTo>
                      <a:pt x="156" y="50"/>
                    </a:lnTo>
                    <a:lnTo>
                      <a:pt x="158" y="52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49" y="48"/>
                    </a:lnTo>
                    <a:lnTo>
                      <a:pt x="141" y="48"/>
                    </a:lnTo>
                    <a:lnTo>
                      <a:pt x="134" y="46"/>
                    </a:lnTo>
                    <a:lnTo>
                      <a:pt x="126" y="44"/>
                    </a:lnTo>
                    <a:lnTo>
                      <a:pt x="116" y="42"/>
                    </a:lnTo>
                    <a:lnTo>
                      <a:pt x="109" y="40"/>
                    </a:lnTo>
                    <a:lnTo>
                      <a:pt x="97" y="39"/>
                    </a:lnTo>
                    <a:lnTo>
                      <a:pt x="88" y="39"/>
                    </a:lnTo>
                    <a:lnTo>
                      <a:pt x="80" y="35"/>
                    </a:lnTo>
                    <a:lnTo>
                      <a:pt x="73" y="35"/>
                    </a:lnTo>
                    <a:lnTo>
                      <a:pt x="65" y="33"/>
                    </a:lnTo>
                    <a:lnTo>
                      <a:pt x="59" y="31"/>
                    </a:lnTo>
                    <a:lnTo>
                      <a:pt x="56" y="31"/>
                    </a:lnTo>
                    <a:lnTo>
                      <a:pt x="52" y="31"/>
                    </a:lnTo>
                    <a:lnTo>
                      <a:pt x="46" y="31"/>
                    </a:lnTo>
                    <a:lnTo>
                      <a:pt x="38" y="31"/>
                    </a:lnTo>
                    <a:lnTo>
                      <a:pt x="29" y="31"/>
                    </a:lnTo>
                    <a:lnTo>
                      <a:pt x="21" y="31"/>
                    </a:lnTo>
                    <a:lnTo>
                      <a:pt x="12" y="29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4B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2" name="Freeform 42"/>
              <p:cNvSpPr>
                <a:spLocks/>
              </p:cNvSpPr>
              <p:nvPr/>
            </p:nvSpPr>
            <p:spPr bwMode="auto">
              <a:xfrm>
                <a:off x="4963" y="3407"/>
                <a:ext cx="135" cy="410"/>
              </a:xfrm>
              <a:custGeom>
                <a:avLst/>
                <a:gdLst/>
                <a:ahLst/>
                <a:cxnLst>
                  <a:cxn ang="0">
                    <a:pos x="207" y="12"/>
                  </a:cxn>
                  <a:cxn ang="0">
                    <a:pos x="196" y="36"/>
                  </a:cxn>
                  <a:cxn ang="0">
                    <a:pos x="182" y="59"/>
                  </a:cxn>
                  <a:cxn ang="0">
                    <a:pos x="169" y="84"/>
                  </a:cxn>
                  <a:cxn ang="0">
                    <a:pos x="156" y="107"/>
                  </a:cxn>
                  <a:cxn ang="0">
                    <a:pos x="144" y="129"/>
                  </a:cxn>
                  <a:cxn ang="0">
                    <a:pos x="131" y="152"/>
                  </a:cxn>
                  <a:cxn ang="0">
                    <a:pos x="118" y="177"/>
                  </a:cxn>
                  <a:cxn ang="0">
                    <a:pos x="106" y="200"/>
                  </a:cxn>
                  <a:cxn ang="0">
                    <a:pos x="93" y="225"/>
                  </a:cxn>
                  <a:cxn ang="0">
                    <a:pos x="80" y="247"/>
                  </a:cxn>
                  <a:cxn ang="0">
                    <a:pos x="70" y="266"/>
                  </a:cxn>
                  <a:cxn ang="0">
                    <a:pos x="66" y="280"/>
                  </a:cxn>
                  <a:cxn ang="0">
                    <a:pos x="57" y="299"/>
                  </a:cxn>
                  <a:cxn ang="0">
                    <a:pos x="47" y="318"/>
                  </a:cxn>
                  <a:cxn ang="0">
                    <a:pos x="43" y="331"/>
                  </a:cxn>
                  <a:cxn ang="0">
                    <a:pos x="38" y="344"/>
                  </a:cxn>
                  <a:cxn ang="0">
                    <a:pos x="32" y="360"/>
                  </a:cxn>
                  <a:cxn ang="0">
                    <a:pos x="28" y="373"/>
                  </a:cxn>
                  <a:cxn ang="0">
                    <a:pos x="23" y="388"/>
                  </a:cxn>
                  <a:cxn ang="0">
                    <a:pos x="24" y="508"/>
                  </a:cxn>
                  <a:cxn ang="0">
                    <a:pos x="26" y="821"/>
                  </a:cxn>
                  <a:cxn ang="0">
                    <a:pos x="28" y="810"/>
                  </a:cxn>
                  <a:cxn ang="0">
                    <a:pos x="32" y="797"/>
                  </a:cxn>
                  <a:cxn ang="0">
                    <a:pos x="36" y="783"/>
                  </a:cxn>
                  <a:cxn ang="0">
                    <a:pos x="42" y="764"/>
                  </a:cxn>
                  <a:cxn ang="0">
                    <a:pos x="47" y="744"/>
                  </a:cxn>
                  <a:cxn ang="0">
                    <a:pos x="55" y="719"/>
                  </a:cxn>
                  <a:cxn ang="0">
                    <a:pos x="61" y="696"/>
                  </a:cxn>
                  <a:cxn ang="0">
                    <a:pos x="66" y="671"/>
                  </a:cxn>
                  <a:cxn ang="0">
                    <a:pos x="74" y="648"/>
                  </a:cxn>
                  <a:cxn ang="0">
                    <a:pos x="80" y="624"/>
                  </a:cxn>
                  <a:cxn ang="0">
                    <a:pos x="85" y="603"/>
                  </a:cxn>
                  <a:cxn ang="0">
                    <a:pos x="89" y="584"/>
                  </a:cxn>
                  <a:cxn ang="0">
                    <a:pos x="93" y="569"/>
                  </a:cxn>
                  <a:cxn ang="0">
                    <a:pos x="97" y="555"/>
                  </a:cxn>
                  <a:cxn ang="0">
                    <a:pos x="99" y="548"/>
                  </a:cxn>
                  <a:cxn ang="0">
                    <a:pos x="99" y="531"/>
                  </a:cxn>
                  <a:cxn ang="0">
                    <a:pos x="99" y="513"/>
                  </a:cxn>
                  <a:cxn ang="0">
                    <a:pos x="97" y="498"/>
                  </a:cxn>
                  <a:cxn ang="0">
                    <a:pos x="97" y="481"/>
                  </a:cxn>
                  <a:cxn ang="0">
                    <a:pos x="93" y="466"/>
                  </a:cxn>
                  <a:cxn ang="0">
                    <a:pos x="91" y="453"/>
                  </a:cxn>
                  <a:cxn ang="0">
                    <a:pos x="89" y="443"/>
                  </a:cxn>
                  <a:cxn ang="0">
                    <a:pos x="89" y="437"/>
                  </a:cxn>
                  <a:cxn ang="0">
                    <a:pos x="95" y="428"/>
                  </a:cxn>
                  <a:cxn ang="0">
                    <a:pos x="100" y="411"/>
                  </a:cxn>
                  <a:cxn ang="0">
                    <a:pos x="110" y="392"/>
                  </a:cxn>
                  <a:cxn ang="0">
                    <a:pos x="119" y="373"/>
                  </a:cxn>
                  <a:cxn ang="0">
                    <a:pos x="133" y="352"/>
                  </a:cxn>
                  <a:cxn ang="0">
                    <a:pos x="146" y="335"/>
                  </a:cxn>
                  <a:cxn ang="0">
                    <a:pos x="163" y="321"/>
                  </a:cxn>
                  <a:cxn ang="0">
                    <a:pos x="177" y="312"/>
                  </a:cxn>
                  <a:cxn ang="0">
                    <a:pos x="192" y="301"/>
                  </a:cxn>
                  <a:cxn ang="0">
                    <a:pos x="205" y="289"/>
                  </a:cxn>
                  <a:cxn ang="0">
                    <a:pos x="216" y="283"/>
                  </a:cxn>
                  <a:cxn ang="0">
                    <a:pos x="235" y="270"/>
                  </a:cxn>
                  <a:cxn ang="0">
                    <a:pos x="150" y="276"/>
                  </a:cxn>
                  <a:cxn ang="0">
                    <a:pos x="177" y="202"/>
                  </a:cxn>
                  <a:cxn ang="0">
                    <a:pos x="199" y="112"/>
                  </a:cxn>
                  <a:cxn ang="0">
                    <a:pos x="230" y="38"/>
                  </a:cxn>
                  <a:cxn ang="0">
                    <a:pos x="215" y="0"/>
                  </a:cxn>
                </a:cxnLst>
                <a:rect l="0" t="0" r="r" b="b"/>
                <a:pathLst>
                  <a:path w="270" h="821">
                    <a:moveTo>
                      <a:pt x="215" y="0"/>
                    </a:moveTo>
                    <a:lnTo>
                      <a:pt x="207" y="12"/>
                    </a:lnTo>
                    <a:lnTo>
                      <a:pt x="201" y="23"/>
                    </a:lnTo>
                    <a:lnTo>
                      <a:pt x="196" y="36"/>
                    </a:lnTo>
                    <a:lnTo>
                      <a:pt x="188" y="48"/>
                    </a:lnTo>
                    <a:lnTo>
                      <a:pt x="182" y="59"/>
                    </a:lnTo>
                    <a:lnTo>
                      <a:pt x="175" y="71"/>
                    </a:lnTo>
                    <a:lnTo>
                      <a:pt x="169" y="84"/>
                    </a:lnTo>
                    <a:lnTo>
                      <a:pt x="163" y="95"/>
                    </a:lnTo>
                    <a:lnTo>
                      <a:pt x="156" y="107"/>
                    </a:lnTo>
                    <a:lnTo>
                      <a:pt x="150" y="118"/>
                    </a:lnTo>
                    <a:lnTo>
                      <a:pt x="144" y="129"/>
                    </a:lnTo>
                    <a:lnTo>
                      <a:pt x="137" y="141"/>
                    </a:lnTo>
                    <a:lnTo>
                      <a:pt x="131" y="152"/>
                    </a:lnTo>
                    <a:lnTo>
                      <a:pt x="125" y="164"/>
                    </a:lnTo>
                    <a:lnTo>
                      <a:pt x="118" y="177"/>
                    </a:lnTo>
                    <a:lnTo>
                      <a:pt x="112" y="190"/>
                    </a:lnTo>
                    <a:lnTo>
                      <a:pt x="106" y="200"/>
                    </a:lnTo>
                    <a:lnTo>
                      <a:pt x="99" y="213"/>
                    </a:lnTo>
                    <a:lnTo>
                      <a:pt x="93" y="225"/>
                    </a:lnTo>
                    <a:lnTo>
                      <a:pt x="85" y="236"/>
                    </a:lnTo>
                    <a:lnTo>
                      <a:pt x="80" y="247"/>
                    </a:lnTo>
                    <a:lnTo>
                      <a:pt x="74" y="261"/>
                    </a:lnTo>
                    <a:lnTo>
                      <a:pt x="70" y="266"/>
                    </a:lnTo>
                    <a:lnTo>
                      <a:pt x="68" y="274"/>
                    </a:lnTo>
                    <a:lnTo>
                      <a:pt x="66" y="280"/>
                    </a:lnTo>
                    <a:lnTo>
                      <a:pt x="64" y="287"/>
                    </a:lnTo>
                    <a:lnTo>
                      <a:pt x="57" y="299"/>
                    </a:lnTo>
                    <a:lnTo>
                      <a:pt x="51" y="312"/>
                    </a:lnTo>
                    <a:lnTo>
                      <a:pt x="47" y="318"/>
                    </a:lnTo>
                    <a:lnTo>
                      <a:pt x="45" y="325"/>
                    </a:lnTo>
                    <a:lnTo>
                      <a:pt x="43" y="331"/>
                    </a:lnTo>
                    <a:lnTo>
                      <a:pt x="42" y="339"/>
                    </a:lnTo>
                    <a:lnTo>
                      <a:pt x="38" y="344"/>
                    </a:lnTo>
                    <a:lnTo>
                      <a:pt x="34" y="352"/>
                    </a:lnTo>
                    <a:lnTo>
                      <a:pt x="32" y="360"/>
                    </a:lnTo>
                    <a:lnTo>
                      <a:pt x="30" y="367"/>
                    </a:lnTo>
                    <a:lnTo>
                      <a:pt x="28" y="373"/>
                    </a:lnTo>
                    <a:lnTo>
                      <a:pt x="24" y="380"/>
                    </a:lnTo>
                    <a:lnTo>
                      <a:pt x="23" y="388"/>
                    </a:lnTo>
                    <a:lnTo>
                      <a:pt x="23" y="396"/>
                    </a:lnTo>
                    <a:lnTo>
                      <a:pt x="24" y="508"/>
                    </a:lnTo>
                    <a:lnTo>
                      <a:pt x="0" y="816"/>
                    </a:lnTo>
                    <a:lnTo>
                      <a:pt x="26" y="821"/>
                    </a:lnTo>
                    <a:lnTo>
                      <a:pt x="26" y="818"/>
                    </a:lnTo>
                    <a:lnTo>
                      <a:pt x="28" y="810"/>
                    </a:lnTo>
                    <a:lnTo>
                      <a:pt x="28" y="802"/>
                    </a:lnTo>
                    <a:lnTo>
                      <a:pt x="32" y="797"/>
                    </a:lnTo>
                    <a:lnTo>
                      <a:pt x="32" y="789"/>
                    </a:lnTo>
                    <a:lnTo>
                      <a:pt x="36" y="783"/>
                    </a:lnTo>
                    <a:lnTo>
                      <a:pt x="38" y="774"/>
                    </a:lnTo>
                    <a:lnTo>
                      <a:pt x="42" y="764"/>
                    </a:lnTo>
                    <a:lnTo>
                      <a:pt x="43" y="753"/>
                    </a:lnTo>
                    <a:lnTo>
                      <a:pt x="47" y="744"/>
                    </a:lnTo>
                    <a:lnTo>
                      <a:pt x="51" y="732"/>
                    </a:lnTo>
                    <a:lnTo>
                      <a:pt x="55" y="719"/>
                    </a:lnTo>
                    <a:lnTo>
                      <a:pt x="57" y="707"/>
                    </a:lnTo>
                    <a:lnTo>
                      <a:pt x="61" y="696"/>
                    </a:lnTo>
                    <a:lnTo>
                      <a:pt x="64" y="683"/>
                    </a:lnTo>
                    <a:lnTo>
                      <a:pt x="66" y="671"/>
                    </a:lnTo>
                    <a:lnTo>
                      <a:pt x="70" y="658"/>
                    </a:lnTo>
                    <a:lnTo>
                      <a:pt x="74" y="648"/>
                    </a:lnTo>
                    <a:lnTo>
                      <a:pt x="76" y="635"/>
                    </a:lnTo>
                    <a:lnTo>
                      <a:pt x="80" y="624"/>
                    </a:lnTo>
                    <a:lnTo>
                      <a:pt x="81" y="612"/>
                    </a:lnTo>
                    <a:lnTo>
                      <a:pt x="85" y="603"/>
                    </a:lnTo>
                    <a:lnTo>
                      <a:pt x="85" y="593"/>
                    </a:lnTo>
                    <a:lnTo>
                      <a:pt x="89" y="584"/>
                    </a:lnTo>
                    <a:lnTo>
                      <a:pt x="91" y="574"/>
                    </a:lnTo>
                    <a:lnTo>
                      <a:pt x="93" y="569"/>
                    </a:lnTo>
                    <a:lnTo>
                      <a:pt x="95" y="561"/>
                    </a:lnTo>
                    <a:lnTo>
                      <a:pt x="97" y="555"/>
                    </a:lnTo>
                    <a:lnTo>
                      <a:pt x="99" y="550"/>
                    </a:lnTo>
                    <a:lnTo>
                      <a:pt x="99" y="548"/>
                    </a:lnTo>
                    <a:lnTo>
                      <a:pt x="99" y="540"/>
                    </a:lnTo>
                    <a:lnTo>
                      <a:pt x="99" y="531"/>
                    </a:lnTo>
                    <a:lnTo>
                      <a:pt x="99" y="523"/>
                    </a:lnTo>
                    <a:lnTo>
                      <a:pt x="99" y="513"/>
                    </a:lnTo>
                    <a:lnTo>
                      <a:pt x="99" y="504"/>
                    </a:lnTo>
                    <a:lnTo>
                      <a:pt x="97" y="498"/>
                    </a:lnTo>
                    <a:lnTo>
                      <a:pt x="97" y="489"/>
                    </a:lnTo>
                    <a:lnTo>
                      <a:pt x="97" y="481"/>
                    </a:lnTo>
                    <a:lnTo>
                      <a:pt x="93" y="472"/>
                    </a:lnTo>
                    <a:lnTo>
                      <a:pt x="93" y="466"/>
                    </a:lnTo>
                    <a:lnTo>
                      <a:pt x="91" y="458"/>
                    </a:lnTo>
                    <a:lnTo>
                      <a:pt x="91" y="453"/>
                    </a:lnTo>
                    <a:lnTo>
                      <a:pt x="89" y="445"/>
                    </a:lnTo>
                    <a:lnTo>
                      <a:pt x="89" y="443"/>
                    </a:lnTo>
                    <a:lnTo>
                      <a:pt x="89" y="439"/>
                    </a:lnTo>
                    <a:lnTo>
                      <a:pt x="89" y="437"/>
                    </a:lnTo>
                    <a:lnTo>
                      <a:pt x="91" y="434"/>
                    </a:lnTo>
                    <a:lnTo>
                      <a:pt x="95" y="428"/>
                    </a:lnTo>
                    <a:lnTo>
                      <a:pt x="97" y="418"/>
                    </a:lnTo>
                    <a:lnTo>
                      <a:pt x="100" y="411"/>
                    </a:lnTo>
                    <a:lnTo>
                      <a:pt x="104" y="401"/>
                    </a:lnTo>
                    <a:lnTo>
                      <a:pt x="110" y="392"/>
                    </a:lnTo>
                    <a:lnTo>
                      <a:pt x="114" y="382"/>
                    </a:lnTo>
                    <a:lnTo>
                      <a:pt x="119" y="373"/>
                    </a:lnTo>
                    <a:lnTo>
                      <a:pt x="125" y="361"/>
                    </a:lnTo>
                    <a:lnTo>
                      <a:pt x="133" y="352"/>
                    </a:lnTo>
                    <a:lnTo>
                      <a:pt x="139" y="342"/>
                    </a:lnTo>
                    <a:lnTo>
                      <a:pt x="146" y="335"/>
                    </a:lnTo>
                    <a:lnTo>
                      <a:pt x="154" y="327"/>
                    </a:lnTo>
                    <a:lnTo>
                      <a:pt x="163" y="321"/>
                    </a:lnTo>
                    <a:lnTo>
                      <a:pt x="169" y="316"/>
                    </a:lnTo>
                    <a:lnTo>
                      <a:pt x="177" y="312"/>
                    </a:lnTo>
                    <a:lnTo>
                      <a:pt x="184" y="304"/>
                    </a:lnTo>
                    <a:lnTo>
                      <a:pt x="192" y="301"/>
                    </a:lnTo>
                    <a:lnTo>
                      <a:pt x="197" y="295"/>
                    </a:lnTo>
                    <a:lnTo>
                      <a:pt x="205" y="289"/>
                    </a:lnTo>
                    <a:lnTo>
                      <a:pt x="211" y="285"/>
                    </a:lnTo>
                    <a:lnTo>
                      <a:pt x="216" y="283"/>
                    </a:lnTo>
                    <a:lnTo>
                      <a:pt x="226" y="274"/>
                    </a:lnTo>
                    <a:lnTo>
                      <a:pt x="235" y="270"/>
                    </a:lnTo>
                    <a:lnTo>
                      <a:pt x="239" y="264"/>
                    </a:lnTo>
                    <a:lnTo>
                      <a:pt x="150" y="276"/>
                    </a:lnTo>
                    <a:lnTo>
                      <a:pt x="247" y="194"/>
                    </a:lnTo>
                    <a:lnTo>
                      <a:pt x="177" y="202"/>
                    </a:lnTo>
                    <a:lnTo>
                      <a:pt x="255" y="103"/>
                    </a:lnTo>
                    <a:lnTo>
                      <a:pt x="199" y="112"/>
                    </a:lnTo>
                    <a:lnTo>
                      <a:pt x="270" y="42"/>
                    </a:lnTo>
                    <a:lnTo>
                      <a:pt x="230" y="38"/>
                    </a:lnTo>
                    <a:lnTo>
                      <a:pt x="256" y="0"/>
                    </a:lnTo>
                    <a:lnTo>
                      <a:pt x="215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94A6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3" name="Freeform 43"/>
              <p:cNvSpPr>
                <a:spLocks/>
              </p:cNvSpPr>
              <p:nvPr/>
            </p:nvSpPr>
            <p:spPr bwMode="auto">
              <a:xfrm>
                <a:off x="5144" y="3477"/>
                <a:ext cx="173" cy="331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55"/>
                  </a:cxn>
                  <a:cxn ang="0">
                    <a:pos x="2" y="65"/>
                  </a:cxn>
                  <a:cxn ang="0">
                    <a:pos x="6" y="78"/>
                  </a:cxn>
                  <a:cxn ang="0">
                    <a:pos x="9" y="93"/>
                  </a:cxn>
                  <a:cxn ang="0">
                    <a:pos x="13" y="110"/>
                  </a:cxn>
                  <a:cxn ang="0">
                    <a:pos x="17" y="129"/>
                  </a:cxn>
                  <a:cxn ang="0">
                    <a:pos x="23" y="148"/>
                  </a:cxn>
                  <a:cxn ang="0">
                    <a:pos x="27" y="167"/>
                  </a:cxn>
                  <a:cxn ang="0">
                    <a:pos x="32" y="188"/>
                  </a:cxn>
                  <a:cxn ang="0">
                    <a:pos x="38" y="209"/>
                  </a:cxn>
                  <a:cxn ang="0">
                    <a:pos x="44" y="228"/>
                  </a:cxn>
                  <a:cxn ang="0">
                    <a:pos x="49" y="247"/>
                  </a:cxn>
                  <a:cxn ang="0">
                    <a:pos x="55" y="264"/>
                  </a:cxn>
                  <a:cxn ang="0">
                    <a:pos x="61" y="279"/>
                  </a:cxn>
                  <a:cxn ang="0">
                    <a:pos x="68" y="300"/>
                  </a:cxn>
                  <a:cxn ang="0">
                    <a:pos x="78" y="323"/>
                  </a:cxn>
                  <a:cxn ang="0">
                    <a:pos x="87" y="342"/>
                  </a:cxn>
                  <a:cxn ang="0">
                    <a:pos x="97" y="359"/>
                  </a:cxn>
                  <a:cxn ang="0">
                    <a:pos x="110" y="376"/>
                  </a:cxn>
                  <a:cxn ang="0">
                    <a:pos x="123" y="390"/>
                  </a:cxn>
                  <a:cxn ang="0">
                    <a:pos x="335" y="661"/>
                  </a:cxn>
                  <a:cxn ang="0">
                    <a:pos x="167" y="363"/>
                  </a:cxn>
                  <a:cxn ang="0">
                    <a:pos x="162" y="353"/>
                  </a:cxn>
                  <a:cxn ang="0">
                    <a:pos x="154" y="344"/>
                  </a:cxn>
                  <a:cxn ang="0">
                    <a:pos x="148" y="331"/>
                  </a:cxn>
                  <a:cxn ang="0">
                    <a:pos x="141" y="315"/>
                  </a:cxn>
                  <a:cxn ang="0">
                    <a:pos x="135" y="300"/>
                  </a:cxn>
                  <a:cxn ang="0">
                    <a:pos x="127" y="283"/>
                  </a:cxn>
                  <a:cxn ang="0">
                    <a:pos x="125" y="268"/>
                  </a:cxn>
                  <a:cxn ang="0">
                    <a:pos x="120" y="251"/>
                  </a:cxn>
                  <a:cxn ang="0">
                    <a:pos x="116" y="232"/>
                  </a:cxn>
                  <a:cxn ang="0">
                    <a:pos x="112" y="209"/>
                  </a:cxn>
                  <a:cxn ang="0">
                    <a:pos x="106" y="188"/>
                  </a:cxn>
                  <a:cxn ang="0">
                    <a:pos x="101" y="167"/>
                  </a:cxn>
                  <a:cxn ang="0">
                    <a:pos x="93" y="144"/>
                  </a:cxn>
                  <a:cxn ang="0">
                    <a:pos x="85" y="125"/>
                  </a:cxn>
                  <a:cxn ang="0">
                    <a:pos x="78" y="110"/>
                  </a:cxn>
                  <a:cxn ang="0">
                    <a:pos x="66" y="93"/>
                  </a:cxn>
                  <a:cxn ang="0">
                    <a:pos x="55" y="76"/>
                  </a:cxn>
                  <a:cxn ang="0">
                    <a:pos x="46" y="57"/>
                  </a:cxn>
                  <a:cxn ang="0">
                    <a:pos x="38" y="40"/>
                  </a:cxn>
                  <a:cxn ang="0">
                    <a:pos x="30" y="23"/>
                  </a:cxn>
                  <a:cxn ang="0">
                    <a:pos x="25" y="11"/>
                  </a:cxn>
                  <a:cxn ang="0">
                    <a:pos x="21" y="0"/>
                  </a:cxn>
                  <a:cxn ang="0">
                    <a:pos x="0" y="46"/>
                  </a:cxn>
                </a:cxnLst>
                <a:rect l="0" t="0" r="r" b="b"/>
                <a:pathLst>
                  <a:path w="346" h="661">
                    <a:moveTo>
                      <a:pt x="0" y="46"/>
                    </a:moveTo>
                    <a:lnTo>
                      <a:pt x="0" y="46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2" y="65"/>
                    </a:lnTo>
                    <a:lnTo>
                      <a:pt x="4" y="72"/>
                    </a:lnTo>
                    <a:lnTo>
                      <a:pt x="6" y="78"/>
                    </a:lnTo>
                    <a:lnTo>
                      <a:pt x="7" y="85"/>
                    </a:lnTo>
                    <a:lnTo>
                      <a:pt x="9" y="93"/>
                    </a:lnTo>
                    <a:lnTo>
                      <a:pt x="11" y="103"/>
                    </a:lnTo>
                    <a:lnTo>
                      <a:pt x="13" y="110"/>
                    </a:lnTo>
                    <a:lnTo>
                      <a:pt x="15" y="120"/>
                    </a:lnTo>
                    <a:lnTo>
                      <a:pt x="17" y="129"/>
                    </a:lnTo>
                    <a:lnTo>
                      <a:pt x="21" y="139"/>
                    </a:lnTo>
                    <a:lnTo>
                      <a:pt x="23" y="148"/>
                    </a:lnTo>
                    <a:lnTo>
                      <a:pt x="25" y="158"/>
                    </a:lnTo>
                    <a:lnTo>
                      <a:pt x="27" y="167"/>
                    </a:lnTo>
                    <a:lnTo>
                      <a:pt x="30" y="179"/>
                    </a:lnTo>
                    <a:lnTo>
                      <a:pt x="32" y="188"/>
                    </a:lnTo>
                    <a:lnTo>
                      <a:pt x="36" y="199"/>
                    </a:lnTo>
                    <a:lnTo>
                      <a:pt x="38" y="209"/>
                    </a:lnTo>
                    <a:lnTo>
                      <a:pt x="42" y="219"/>
                    </a:lnTo>
                    <a:lnTo>
                      <a:pt x="44" y="228"/>
                    </a:lnTo>
                    <a:lnTo>
                      <a:pt x="46" y="238"/>
                    </a:lnTo>
                    <a:lnTo>
                      <a:pt x="49" y="247"/>
                    </a:lnTo>
                    <a:lnTo>
                      <a:pt x="53" y="257"/>
                    </a:lnTo>
                    <a:lnTo>
                      <a:pt x="55" y="264"/>
                    </a:lnTo>
                    <a:lnTo>
                      <a:pt x="59" y="274"/>
                    </a:lnTo>
                    <a:lnTo>
                      <a:pt x="61" y="279"/>
                    </a:lnTo>
                    <a:lnTo>
                      <a:pt x="65" y="289"/>
                    </a:lnTo>
                    <a:lnTo>
                      <a:pt x="68" y="300"/>
                    </a:lnTo>
                    <a:lnTo>
                      <a:pt x="72" y="312"/>
                    </a:lnTo>
                    <a:lnTo>
                      <a:pt x="78" y="323"/>
                    </a:lnTo>
                    <a:lnTo>
                      <a:pt x="84" y="334"/>
                    </a:lnTo>
                    <a:lnTo>
                      <a:pt x="87" y="342"/>
                    </a:lnTo>
                    <a:lnTo>
                      <a:pt x="93" y="352"/>
                    </a:lnTo>
                    <a:lnTo>
                      <a:pt x="97" y="359"/>
                    </a:lnTo>
                    <a:lnTo>
                      <a:pt x="104" y="367"/>
                    </a:lnTo>
                    <a:lnTo>
                      <a:pt x="110" y="376"/>
                    </a:lnTo>
                    <a:lnTo>
                      <a:pt x="118" y="384"/>
                    </a:lnTo>
                    <a:lnTo>
                      <a:pt x="123" y="390"/>
                    </a:lnTo>
                    <a:lnTo>
                      <a:pt x="125" y="391"/>
                    </a:lnTo>
                    <a:lnTo>
                      <a:pt x="335" y="661"/>
                    </a:lnTo>
                    <a:lnTo>
                      <a:pt x="346" y="646"/>
                    </a:lnTo>
                    <a:lnTo>
                      <a:pt x="167" y="363"/>
                    </a:lnTo>
                    <a:lnTo>
                      <a:pt x="165" y="359"/>
                    </a:lnTo>
                    <a:lnTo>
                      <a:pt x="162" y="353"/>
                    </a:lnTo>
                    <a:lnTo>
                      <a:pt x="158" y="348"/>
                    </a:lnTo>
                    <a:lnTo>
                      <a:pt x="154" y="344"/>
                    </a:lnTo>
                    <a:lnTo>
                      <a:pt x="152" y="338"/>
                    </a:lnTo>
                    <a:lnTo>
                      <a:pt x="148" y="331"/>
                    </a:lnTo>
                    <a:lnTo>
                      <a:pt x="144" y="323"/>
                    </a:lnTo>
                    <a:lnTo>
                      <a:pt x="141" y="315"/>
                    </a:lnTo>
                    <a:lnTo>
                      <a:pt x="137" y="308"/>
                    </a:lnTo>
                    <a:lnTo>
                      <a:pt x="135" y="300"/>
                    </a:lnTo>
                    <a:lnTo>
                      <a:pt x="131" y="293"/>
                    </a:lnTo>
                    <a:lnTo>
                      <a:pt x="127" y="283"/>
                    </a:lnTo>
                    <a:lnTo>
                      <a:pt x="125" y="276"/>
                    </a:lnTo>
                    <a:lnTo>
                      <a:pt x="125" y="268"/>
                    </a:lnTo>
                    <a:lnTo>
                      <a:pt x="123" y="258"/>
                    </a:lnTo>
                    <a:lnTo>
                      <a:pt x="120" y="251"/>
                    </a:lnTo>
                    <a:lnTo>
                      <a:pt x="118" y="241"/>
                    </a:lnTo>
                    <a:lnTo>
                      <a:pt x="116" y="232"/>
                    </a:lnTo>
                    <a:lnTo>
                      <a:pt x="114" y="220"/>
                    </a:lnTo>
                    <a:lnTo>
                      <a:pt x="112" y="209"/>
                    </a:lnTo>
                    <a:lnTo>
                      <a:pt x="108" y="199"/>
                    </a:lnTo>
                    <a:lnTo>
                      <a:pt x="106" y="188"/>
                    </a:lnTo>
                    <a:lnTo>
                      <a:pt x="104" y="177"/>
                    </a:lnTo>
                    <a:lnTo>
                      <a:pt x="101" y="167"/>
                    </a:lnTo>
                    <a:lnTo>
                      <a:pt x="97" y="156"/>
                    </a:lnTo>
                    <a:lnTo>
                      <a:pt x="93" y="144"/>
                    </a:lnTo>
                    <a:lnTo>
                      <a:pt x="87" y="135"/>
                    </a:lnTo>
                    <a:lnTo>
                      <a:pt x="85" y="125"/>
                    </a:lnTo>
                    <a:lnTo>
                      <a:pt x="82" y="118"/>
                    </a:lnTo>
                    <a:lnTo>
                      <a:pt x="78" y="110"/>
                    </a:lnTo>
                    <a:lnTo>
                      <a:pt x="72" y="101"/>
                    </a:lnTo>
                    <a:lnTo>
                      <a:pt x="66" y="93"/>
                    </a:lnTo>
                    <a:lnTo>
                      <a:pt x="61" y="84"/>
                    </a:lnTo>
                    <a:lnTo>
                      <a:pt x="55" y="76"/>
                    </a:lnTo>
                    <a:lnTo>
                      <a:pt x="49" y="66"/>
                    </a:lnTo>
                    <a:lnTo>
                      <a:pt x="46" y="57"/>
                    </a:lnTo>
                    <a:lnTo>
                      <a:pt x="42" y="47"/>
                    </a:lnTo>
                    <a:lnTo>
                      <a:pt x="38" y="40"/>
                    </a:lnTo>
                    <a:lnTo>
                      <a:pt x="32" y="30"/>
                    </a:lnTo>
                    <a:lnTo>
                      <a:pt x="30" y="23"/>
                    </a:lnTo>
                    <a:lnTo>
                      <a:pt x="27" y="17"/>
                    </a:lnTo>
                    <a:lnTo>
                      <a:pt x="25" y="11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94A6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4" name="Freeform 44"/>
              <p:cNvSpPr>
                <a:spLocks/>
              </p:cNvSpPr>
              <p:nvPr/>
            </p:nvSpPr>
            <p:spPr bwMode="auto">
              <a:xfrm>
                <a:off x="5221" y="3620"/>
                <a:ext cx="55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34"/>
                  </a:cxn>
                  <a:cxn ang="0">
                    <a:pos x="110" y="63"/>
                  </a:cxn>
                  <a:cxn ang="0">
                    <a:pos x="108" y="61"/>
                  </a:cxn>
                  <a:cxn ang="0">
                    <a:pos x="103" y="61"/>
                  </a:cxn>
                  <a:cxn ang="0">
                    <a:pos x="95" y="61"/>
                  </a:cxn>
                  <a:cxn ang="0">
                    <a:pos x="87" y="61"/>
                  </a:cxn>
                  <a:cxn ang="0">
                    <a:pos x="78" y="59"/>
                  </a:cxn>
                  <a:cxn ang="0">
                    <a:pos x="70" y="57"/>
                  </a:cxn>
                  <a:cxn ang="0">
                    <a:pos x="61" y="55"/>
                  </a:cxn>
                  <a:cxn ang="0">
                    <a:pos x="55" y="53"/>
                  </a:cxn>
                  <a:cxn ang="0">
                    <a:pos x="48" y="47"/>
                  </a:cxn>
                  <a:cxn ang="0">
                    <a:pos x="38" y="42"/>
                  </a:cxn>
                  <a:cxn ang="0">
                    <a:pos x="29" y="32"/>
                  </a:cxn>
                  <a:cxn ang="0">
                    <a:pos x="21" y="23"/>
                  </a:cxn>
                  <a:cxn ang="0">
                    <a:pos x="11" y="13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0" h="63">
                    <a:moveTo>
                      <a:pt x="0" y="0"/>
                    </a:moveTo>
                    <a:lnTo>
                      <a:pt x="87" y="34"/>
                    </a:lnTo>
                    <a:lnTo>
                      <a:pt x="110" y="63"/>
                    </a:lnTo>
                    <a:lnTo>
                      <a:pt x="108" y="61"/>
                    </a:lnTo>
                    <a:lnTo>
                      <a:pt x="103" y="61"/>
                    </a:lnTo>
                    <a:lnTo>
                      <a:pt x="95" y="61"/>
                    </a:lnTo>
                    <a:lnTo>
                      <a:pt x="87" y="61"/>
                    </a:lnTo>
                    <a:lnTo>
                      <a:pt x="78" y="59"/>
                    </a:lnTo>
                    <a:lnTo>
                      <a:pt x="70" y="57"/>
                    </a:lnTo>
                    <a:lnTo>
                      <a:pt x="61" y="55"/>
                    </a:lnTo>
                    <a:lnTo>
                      <a:pt x="55" y="53"/>
                    </a:lnTo>
                    <a:lnTo>
                      <a:pt x="48" y="47"/>
                    </a:lnTo>
                    <a:lnTo>
                      <a:pt x="38" y="42"/>
                    </a:lnTo>
                    <a:lnTo>
                      <a:pt x="29" y="32"/>
                    </a:lnTo>
                    <a:lnTo>
                      <a:pt x="21" y="23"/>
                    </a:lnTo>
                    <a:lnTo>
                      <a:pt x="11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A6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5" name="Freeform 45"/>
              <p:cNvSpPr>
                <a:spLocks/>
              </p:cNvSpPr>
              <p:nvPr/>
            </p:nvSpPr>
            <p:spPr bwMode="auto">
              <a:xfrm>
                <a:off x="4931" y="3826"/>
                <a:ext cx="65" cy="4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9" y="15"/>
                  </a:cxn>
                  <a:cxn ang="0">
                    <a:pos x="0" y="70"/>
                  </a:cxn>
                  <a:cxn ang="0">
                    <a:pos x="116" y="98"/>
                  </a:cxn>
                  <a:cxn ang="0">
                    <a:pos x="131" y="2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31" h="98">
                    <a:moveTo>
                      <a:pt x="51" y="0"/>
                    </a:moveTo>
                    <a:lnTo>
                      <a:pt x="19" y="15"/>
                    </a:lnTo>
                    <a:lnTo>
                      <a:pt x="0" y="70"/>
                    </a:lnTo>
                    <a:lnTo>
                      <a:pt x="116" y="98"/>
                    </a:lnTo>
                    <a:lnTo>
                      <a:pt x="131" y="2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CC80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6" name="Freeform 46"/>
              <p:cNvSpPr>
                <a:spLocks/>
              </p:cNvSpPr>
              <p:nvPr/>
            </p:nvSpPr>
            <p:spPr bwMode="auto">
              <a:xfrm>
                <a:off x="5273" y="3793"/>
                <a:ext cx="107" cy="96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91" y="63"/>
                  </a:cxn>
                  <a:cxn ang="0">
                    <a:pos x="87" y="65"/>
                  </a:cxn>
                  <a:cxn ang="0">
                    <a:pos x="81" y="72"/>
                  </a:cxn>
                  <a:cxn ang="0">
                    <a:pos x="76" y="76"/>
                  </a:cxn>
                  <a:cxn ang="0">
                    <a:pos x="72" y="84"/>
                  </a:cxn>
                  <a:cxn ang="0">
                    <a:pos x="66" y="89"/>
                  </a:cxn>
                  <a:cxn ang="0">
                    <a:pos x="62" y="97"/>
                  </a:cxn>
                  <a:cxn ang="0">
                    <a:pos x="57" y="103"/>
                  </a:cxn>
                  <a:cxn ang="0">
                    <a:pos x="51" y="108"/>
                  </a:cxn>
                  <a:cxn ang="0">
                    <a:pos x="45" y="116"/>
                  </a:cxn>
                  <a:cxn ang="0">
                    <a:pos x="41" y="122"/>
                  </a:cxn>
                  <a:cxn ang="0">
                    <a:pos x="32" y="131"/>
                  </a:cxn>
                  <a:cxn ang="0">
                    <a:pos x="28" y="135"/>
                  </a:cxn>
                  <a:cxn ang="0">
                    <a:pos x="19" y="141"/>
                  </a:cxn>
                  <a:cxn ang="0">
                    <a:pos x="9" y="150"/>
                  </a:cxn>
                  <a:cxn ang="0">
                    <a:pos x="3" y="160"/>
                  </a:cxn>
                  <a:cxn ang="0">
                    <a:pos x="0" y="165"/>
                  </a:cxn>
                  <a:cxn ang="0">
                    <a:pos x="0" y="190"/>
                  </a:cxn>
                  <a:cxn ang="0">
                    <a:pos x="3" y="188"/>
                  </a:cxn>
                  <a:cxn ang="0">
                    <a:pos x="11" y="188"/>
                  </a:cxn>
                  <a:cxn ang="0">
                    <a:pos x="17" y="186"/>
                  </a:cxn>
                  <a:cxn ang="0">
                    <a:pos x="22" y="186"/>
                  </a:cxn>
                  <a:cxn ang="0">
                    <a:pos x="30" y="184"/>
                  </a:cxn>
                  <a:cxn ang="0">
                    <a:pos x="38" y="184"/>
                  </a:cxn>
                  <a:cxn ang="0">
                    <a:pos x="45" y="182"/>
                  </a:cxn>
                  <a:cxn ang="0">
                    <a:pos x="55" y="181"/>
                  </a:cxn>
                  <a:cxn ang="0">
                    <a:pos x="62" y="179"/>
                  </a:cxn>
                  <a:cxn ang="0">
                    <a:pos x="70" y="177"/>
                  </a:cxn>
                  <a:cxn ang="0">
                    <a:pos x="78" y="173"/>
                  </a:cxn>
                  <a:cxn ang="0">
                    <a:pos x="85" y="173"/>
                  </a:cxn>
                  <a:cxn ang="0">
                    <a:pos x="91" y="169"/>
                  </a:cxn>
                  <a:cxn ang="0">
                    <a:pos x="98" y="167"/>
                  </a:cxn>
                  <a:cxn ang="0">
                    <a:pos x="108" y="158"/>
                  </a:cxn>
                  <a:cxn ang="0">
                    <a:pos x="119" y="148"/>
                  </a:cxn>
                  <a:cxn ang="0">
                    <a:pos x="129" y="137"/>
                  </a:cxn>
                  <a:cxn ang="0">
                    <a:pos x="140" y="125"/>
                  </a:cxn>
                  <a:cxn ang="0">
                    <a:pos x="148" y="116"/>
                  </a:cxn>
                  <a:cxn ang="0">
                    <a:pos x="156" y="106"/>
                  </a:cxn>
                  <a:cxn ang="0">
                    <a:pos x="159" y="101"/>
                  </a:cxn>
                  <a:cxn ang="0">
                    <a:pos x="161" y="99"/>
                  </a:cxn>
                  <a:cxn ang="0">
                    <a:pos x="176" y="120"/>
                  </a:cxn>
                  <a:cxn ang="0">
                    <a:pos x="214" y="85"/>
                  </a:cxn>
                  <a:cxn ang="0">
                    <a:pos x="203" y="38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214" h="190">
                    <a:moveTo>
                      <a:pt x="156" y="0"/>
                    </a:moveTo>
                    <a:lnTo>
                      <a:pt x="91" y="63"/>
                    </a:lnTo>
                    <a:lnTo>
                      <a:pt x="87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4"/>
                    </a:lnTo>
                    <a:lnTo>
                      <a:pt x="66" y="89"/>
                    </a:lnTo>
                    <a:lnTo>
                      <a:pt x="62" y="97"/>
                    </a:lnTo>
                    <a:lnTo>
                      <a:pt x="57" y="103"/>
                    </a:lnTo>
                    <a:lnTo>
                      <a:pt x="51" y="108"/>
                    </a:lnTo>
                    <a:lnTo>
                      <a:pt x="45" y="116"/>
                    </a:lnTo>
                    <a:lnTo>
                      <a:pt x="41" y="122"/>
                    </a:lnTo>
                    <a:lnTo>
                      <a:pt x="32" y="131"/>
                    </a:lnTo>
                    <a:lnTo>
                      <a:pt x="28" y="135"/>
                    </a:lnTo>
                    <a:lnTo>
                      <a:pt x="19" y="141"/>
                    </a:lnTo>
                    <a:lnTo>
                      <a:pt x="9" y="150"/>
                    </a:lnTo>
                    <a:lnTo>
                      <a:pt x="3" y="160"/>
                    </a:lnTo>
                    <a:lnTo>
                      <a:pt x="0" y="165"/>
                    </a:lnTo>
                    <a:lnTo>
                      <a:pt x="0" y="190"/>
                    </a:lnTo>
                    <a:lnTo>
                      <a:pt x="3" y="188"/>
                    </a:lnTo>
                    <a:lnTo>
                      <a:pt x="11" y="188"/>
                    </a:lnTo>
                    <a:lnTo>
                      <a:pt x="17" y="186"/>
                    </a:lnTo>
                    <a:lnTo>
                      <a:pt x="22" y="186"/>
                    </a:lnTo>
                    <a:lnTo>
                      <a:pt x="30" y="184"/>
                    </a:lnTo>
                    <a:lnTo>
                      <a:pt x="38" y="184"/>
                    </a:lnTo>
                    <a:lnTo>
                      <a:pt x="45" y="182"/>
                    </a:lnTo>
                    <a:lnTo>
                      <a:pt x="55" y="181"/>
                    </a:lnTo>
                    <a:lnTo>
                      <a:pt x="62" y="179"/>
                    </a:lnTo>
                    <a:lnTo>
                      <a:pt x="70" y="177"/>
                    </a:lnTo>
                    <a:lnTo>
                      <a:pt x="78" y="173"/>
                    </a:lnTo>
                    <a:lnTo>
                      <a:pt x="85" y="173"/>
                    </a:lnTo>
                    <a:lnTo>
                      <a:pt x="91" y="169"/>
                    </a:lnTo>
                    <a:lnTo>
                      <a:pt x="98" y="167"/>
                    </a:lnTo>
                    <a:lnTo>
                      <a:pt x="108" y="158"/>
                    </a:lnTo>
                    <a:lnTo>
                      <a:pt x="119" y="148"/>
                    </a:lnTo>
                    <a:lnTo>
                      <a:pt x="129" y="137"/>
                    </a:lnTo>
                    <a:lnTo>
                      <a:pt x="140" y="125"/>
                    </a:lnTo>
                    <a:lnTo>
                      <a:pt x="148" y="116"/>
                    </a:lnTo>
                    <a:lnTo>
                      <a:pt x="156" y="106"/>
                    </a:lnTo>
                    <a:lnTo>
                      <a:pt x="159" y="101"/>
                    </a:lnTo>
                    <a:lnTo>
                      <a:pt x="161" y="99"/>
                    </a:lnTo>
                    <a:lnTo>
                      <a:pt x="176" y="120"/>
                    </a:lnTo>
                    <a:lnTo>
                      <a:pt x="214" y="85"/>
                    </a:lnTo>
                    <a:lnTo>
                      <a:pt x="203" y="38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CC80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7" name="Freeform 47"/>
              <p:cNvSpPr>
                <a:spLocks/>
              </p:cNvSpPr>
              <p:nvPr/>
            </p:nvSpPr>
            <p:spPr bwMode="auto">
              <a:xfrm>
                <a:off x="4923" y="3274"/>
                <a:ext cx="124" cy="5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36" y="29"/>
                  </a:cxn>
                  <a:cxn ang="0">
                    <a:pos x="106" y="36"/>
                  </a:cxn>
                  <a:cxn ang="0">
                    <a:pos x="247" y="0"/>
                  </a:cxn>
                  <a:cxn ang="0">
                    <a:pos x="249" y="80"/>
                  </a:cxn>
                  <a:cxn ang="0">
                    <a:pos x="120" y="91"/>
                  </a:cxn>
                  <a:cxn ang="0">
                    <a:pos x="76" y="78"/>
                  </a:cxn>
                  <a:cxn ang="0">
                    <a:pos x="49" y="112"/>
                  </a:cxn>
                  <a:cxn ang="0">
                    <a:pos x="0" y="97"/>
                  </a:cxn>
                  <a:cxn ang="0">
                    <a:pos x="0" y="97"/>
                  </a:cxn>
                </a:cxnLst>
                <a:rect l="0" t="0" r="r" b="b"/>
                <a:pathLst>
                  <a:path w="249" h="112">
                    <a:moveTo>
                      <a:pt x="0" y="97"/>
                    </a:moveTo>
                    <a:lnTo>
                      <a:pt x="36" y="29"/>
                    </a:lnTo>
                    <a:lnTo>
                      <a:pt x="106" y="36"/>
                    </a:lnTo>
                    <a:lnTo>
                      <a:pt x="247" y="0"/>
                    </a:lnTo>
                    <a:lnTo>
                      <a:pt x="249" y="80"/>
                    </a:lnTo>
                    <a:lnTo>
                      <a:pt x="120" y="91"/>
                    </a:lnTo>
                    <a:lnTo>
                      <a:pt x="76" y="78"/>
                    </a:lnTo>
                    <a:lnTo>
                      <a:pt x="49" y="112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8" name="Freeform 48"/>
              <p:cNvSpPr>
                <a:spLocks/>
              </p:cNvSpPr>
              <p:nvPr/>
            </p:nvSpPr>
            <p:spPr bwMode="auto">
              <a:xfrm>
                <a:off x="4002" y="2757"/>
                <a:ext cx="19" cy="31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8" y="620"/>
                  </a:cxn>
                  <a:cxn ang="0">
                    <a:pos x="8" y="612"/>
                  </a:cxn>
                  <a:cxn ang="0">
                    <a:pos x="0" y="40"/>
                  </a:cxn>
                  <a:cxn ang="0">
                    <a:pos x="17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8" h="620">
                    <a:moveTo>
                      <a:pt x="36" y="0"/>
                    </a:moveTo>
                    <a:lnTo>
                      <a:pt x="38" y="620"/>
                    </a:lnTo>
                    <a:lnTo>
                      <a:pt x="8" y="612"/>
                    </a:lnTo>
                    <a:lnTo>
                      <a:pt x="0" y="40"/>
                    </a:lnTo>
                    <a:lnTo>
                      <a:pt x="17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09" name="Freeform 49"/>
              <p:cNvSpPr>
                <a:spLocks/>
              </p:cNvSpPr>
              <p:nvPr/>
            </p:nvSpPr>
            <p:spPr bwMode="auto">
              <a:xfrm>
                <a:off x="3790" y="3086"/>
                <a:ext cx="233" cy="2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466" y="0"/>
                  </a:cxn>
                  <a:cxn ang="0">
                    <a:pos x="462" y="32"/>
                  </a:cxn>
                  <a:cxn ang="0">
                    <a:pos x="282" y="49"/>
                  </a:cxn>
                  <a:cxn ang="0">
                    <a:pos x="0" y="43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466" h="49">
                    <a:moveTo>
                      <a:pt x="0" y="26"/>
                    </a:moveTo>
                    <a:lnTo>
                      <a:pt x="466" y="0"/>
                    </a:lnTo>
                    <a:lnTo>
                      <a:pt x="462" y="32"/>
                    </a:lnTo>
                    <a:lnTo>
                      <a:pt x="282" y="49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0" name="Freeform 50"/>
              <p:cNvSpPr>
                <a:spLocks/>
              </p:cNvSpPr>
              <p:nvPr/>
            </p:nvSpPr>
            <p:spPr bwMode="auto">
              <a:xfrm>
                <a:off x="3790" y="3374"/>
                <a:ext cx="257" cy="3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68"/>
                  </a:cxn>
                  <a:cxn ang="0">
                    <a:pos x="392" y="53"/>
                  </a:cxn>
                  <a:cxn ang="0">
                    <a:pos x="516" y="17"/>
                  </a:cxn>
                  <a:cxn ang="0">
                    <a:pos x="489" y="0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516" h="68">
                    <a:moveTo>
                      <a:pt x="0" y="38"/>
                    </a:moveTo>
                    <a:lnTo>
                      <a:pt x="0" y="68"/>
                    </a:lnTo>
                    <a:lnTo>
                      <a:pt x="392" y="53"/>
                    </a:lnTo>
                    <a:lnTo>
                      <a:pt x="516" y="17"/>
                    </a:lnTo>
                    <a:lnTo>
                      <a:pt x="489" y="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1" name="Freeform 51"/>
              <p:cNvSpPr>
                <a:spLocks/>
              </p:cNvSpPr>
              <p:nvPr/>
            </p:nvSpPr>
            <p:spPr bwMode="auto">
              <a:xfrm>
                <a:off x="4258" y="2884"/>
                <a:ext cx="150" cy="196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98" y="391"/>
                  </a:cxn>
                  <a:cxn ang="0">
                    <a:pos x="0" y="391"/>
                  </a:cxn>
                  <a:cxn ang="0">
                    <a:pos x="232" y="329"/>
                  </a:cxn>
                  <a:cxn ang="0">
                    <a:pos x="19" y="311"/>
                  </a:cxn>
                  <a:cxn ang="0">
                    <a:pos x="230" y="260"/>
                  </a:cxn>
                  <a:cxn ang="0">
                    <a:pos x="15" y="224"/>
                  </a:cxn>
                  <a:cxn ang="0">
                    <a:pos x="222" y="184"/>
                  </a:cxn>
                  <a:cxn ang="0">
                    <a:pos x="19" y="154"/>
                  </a:cxn>
                  <a:cxn ang="0">
                    <a:pos x="222" y="129"/>
                  </a:cxn>
                  <a:cxn ang="0">
                    <a:pos x="38" y="91"/>
                  </a:cxn>
                  <a:cxn ang="0">
                    <a:pos x="232" y="59"/>
                  </a:cxn>
                  <a:cxn ang="0">
                    <a:pos x="32" y="22"/>
                  </a:cxn>
                  <a:cxn ang="0">
                    <a:pos x="298" y="0"/>
                  </a:cxn>
                  <a:cxn ang="0">
                    <a:pos x="298" y="0"/>
                  </a:cxn>
                </a:cxnLst>
                <a:rect l="0" t="0" r="r" b="b"/>
                <a:pathLst>
                  <a:path w="298" h="391">
                    <a:moveTo>
                      <a:pt x="298" y="0"/>
                    </a:moveTo>
                    <a:lnTo>
                      <a:pt x="298" y="391"/>
                    </a:lnTo>
                    <a:lnTo>
                      <a:pt x="0" y="391"/>
                    </a:lnTo>
                    <a:lnTo>
                      <a:pt x="232" y="329"/>
                    </a:lnTo>
                    <a:lnTo>
                      <a:pt x="19" y="311"/>
                    </a:lnTo>
                    <a:lnTo>
                      <a:pt x="230" y="260"/>
                    </a:lnTo>
                    <a:lnTo>
                      <a:pt x="15" y="224"/>
                    </a:lnTo>
                    <a:lnTo>
                      <a:pt x="222" y="184"/>
                    </a:lnTo>
                    <a:lnTo>
                      <a:pt x="19" y="154"/>
                    </a:lnTo>
                    <a:lnTo>
                      <a:pt x="222" y="129"/>
                    </a:lnTo>
                    <a:lnTo>
                      <a:pt x="38" y="91"/>
                    </a:lnTo>
                    <a:lnTo>
                      <a:pt x="232" y="59"/>
                    </a:lnTo>
                    <a:lnTo>
                      <a:pt x="32" y="22"/>
                    </a:lnTo>
                    <a:lnTo>
                      <a:pt x="298" y="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2" name="Freeform 52"/>
              <p:cNvSpPr>
                <a:spLocks/>
              </p:cNvSpPr>
              <p:nvPr/>
            </p:nvSpPr>
            <p:spPr bwMode="auto">
              <a:xfrm>
                <a:off x="4259" y="3117"/>
                <a:ext cx="146" cy="202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281" y="208"/>
                  </a:cxn>
                  <a:cxn ang="0">
                    <a:pos x="237" y="405"/>
                  </a:cxn>
                  <a:cxn ang="0">
                    <a:pos x="169" y="398"/>
                  </a:cxn>
                  <a:cxn ang="0">
                    <a:pos x="216" y="363"/>
                  </a:cxn>
                  <a:cxn ang="0">
                    <a:pos x="60" y="341"/>
                  </a:cxn>
                  <a:cxn ang="0">
                    <a:pos x="233" y="297"/>
                  </a:cxn>
                  <a:cxn ang="0">
                    <a:pos x="26" y="280"/>
                  </a:cxn>
                  <a:cxn ang="0">
                    <a:pos x="241" y="232"/>
                  </a:cxn>
                  <a:cxn ang="0">
                    <a:pos x="26" y="217"/>
                  </a:cxn>
                  <a:cxn ang="0">
                    <a:pos x="243" y="171"/>
                  </a:cxn>
                  <a:cxn ang="0">
                    <a:pos x="21" y="158"/>
                  </a:cxn>
                  <a:cxn ang="0">
                    <a:pos x="233" y="107"/>
                  </a:cxn>
                  <a:cxn ang="0">
                    <a:pos x="17" y="80"/>
                  </a:cxn>
                  <a:cxn ang="0">
                    <a:pos x="209" y="57"/>
                  </a:cxn>
                  <a:cxn ang="0">
                    <a:pos x="0" y="16"/>
                  </a:cxn>
                  <a:cxn ang="0">
                    <a:pos x="291" y="0"/>
                  </a:cxn>
                  <a:cxn ang="0">
                    <a:pos x="291" y="0"/>
                  </a:cxn>
                </a:cxnLst>
                <a:rect l="0" t="0" r="r" b="b"/>
                <a:pathLst>
                  <a:path w="291" h="405">
                    <a:moveTo>
                      <a:pt x="291" y="0"/>
                    </a:moveTo>
                    <a:lnTo>
                      <a:pt x="281" y="208"/>
                    </a:lnTo>
                    <a:lnTo>
                      <a:pt x="237" y="405"/>
                    </a:lnTo>
                    <a:lnTo>
                      <a:pt x="169" y="398"/>
                    </a:lnTo>
                    <a:lnTo>
                      <a:pt x="216" y="363"/>
                    </a:lnTo>
                    <a:lnTo>
                      <a:pt x="60" y="341"/>
                    </a:lnTo>
                    <a:lnTo>
                      <a:pt x="233" y="297"/>
                    </a:lnTo>
                    <a:lnTo>
                      <a:pt x="26" y="280"/>
                    </a:lnTo>
                    <a:lnTo>
                      <a:pt x="241" y="232"/>
                    </a:lnTo>
                    <a:lnTo>
                      <a:pt x="26" y="217"/>
                    </a:lnTo>
                    <a:lnTo>
                      <a:pt x="243" y="171"/>
                    </a:lnTo>
                    <a:lnTo>
                      <a:pt x="21" y="158"/>
                    </a:lnTo>
                    <a:lnTo>
                      <a:pt x="233" y="107"/>
                    </a:lnTo>
                    <a:lnTo>
                      <a:pt x="17" y="80"/>
                    </a:lnTo>
                    <a:lnTo>
                      <a:pt x="209" y="57"/>
                    </a:lnTo>
                    <a:lnTo>
                      <a:pt x="0" y="16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3" name="Freeform 53"/>
              <p:cNvSpPr>
                <a:spLocks/>
              </p:cNvSpPr>
              <p:nvPr/>
            </p:nvSpPr>
            <p:spPr bwMode="auto">
              <a:xfrm>
                <a:off x="4257" y="3354"/>
                <a:ext cx="108" cy="123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71" y="245"/>
                  </a:cxn>
                  <a:cxn ang="0">
                    <a:pos x="120" y="228"/>
                  </a:cxn>
                  <a:cxn ang="0">
                    <a:pos x="150" y="197"/>
                  </a:cxn>
                  <a:cxn ang="0">
                    <a:pos x="72" y="178"/>
                  </a:cxn>
                  <a:cxn ang="0">
                    <a:pos x="160" y="150"/>
                  </a:cxn>
                  <a:cxn ang="0">
                    <a:pos x="25" y="112"/>
                  </a:cxn>
                  <a:cxn ang="0">
                    <a:pos x="160" y="95"/>
                  </a:cxn>
                  <a:cxn ang="0">
                    <a:pos x="7" y="55"/>
                  </a:cxn>
                  <a:cxn ang="0">
                    <a:pos x="142" y="38"/>
                  </a:cxn>
                  <a:cxn ang="0">
                    <a:pos x="0" y="0"/>
                  </a:cxn>
                  <a:cxn ang="0">
                    <a:pos x="215" y="0"/>
                  </a:cxn>
                  <a:cxn ang="0">
                    <a:pos x="215" y="0"/>
                  </a:cxn>
                </a:cxnLst>
                <a:rect l="0" t="0" r="r" b="b"/>
                <a:pathLst>
                  <a:path w="215" h="245">
                    <a:moveTo>
                      <a:pt x="215" y="0"/>
                    </a:moveTo>
                    <a:lnTo>
                      <a:pt x="171" y="245"/>
                    </a:lnTo>
                    <a:lnTo>
                      <a:pt x="120" y="228"/>
                    </a:lnTo>
                    <a:lnTo>
                      <a:pt x="150" y="197"/>
                    </a:lnTo>
                    <a:lnTo>
                      <a:pt x="72" y="178"/>
                    </a:lnTo>
                    <a:lnTo>
                      <a:pt x="160" y="150"/>
                    </a:lnTo>
                    <a:lnTo>
                      <a:pt x="25" y="112"/>
                    </a:lnTo>
                    <a:lnTo>
                      <a:pt x="160" y="95"/>
                    </a:lnTo>
                    <a:lnTo>
                      <a:pt x="7" y="55"/>
                    </a:lnTo>
                    <a:lnTo>
                      <a:pt x="142" y="38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4" name="Freeform 54"/>
              <p:cNvSpPr>
                <a:spLocks/>
              </p:cNvSpPr>
              <p:nvPr/>
            </p:nvSpPr>
            <p:spPr bwMode="auto">
              <a:xfrm>
                <a:off x="4055" y="2757"/>
                <a:ext cx="179" cy="7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1538"/>
                  </a:cxn>
                  <a:cxn ang="0">
                    <a:pos x="357" y="1526"/>
                  </a:cxn>
                  <a:cxn ang="0">
                    <a:pos x="118" y="1460"/>
                  </a:cxn>
                  <a:cxn ang="0">
                    <a:pos x="300" y="1399"/>
                  </a:cxn>
                  <a:cxn ang="0">
                    <a:pos x="106" y="1348"/>
                  </a:cxn>
                  <a:cxn ang="0">
                    <a:pos x="304" y="1298"/>
                  </a:cxn>
                  <a:cxn ang="0">
                    <a:pos x="76" y="1251"/>
                  </a:cxn>
                  <a:cxn ang="0">
                    <a:pos x="287" y="1194"/>
                  </a:cxn>
                  <a:cxn ang="0">
                    <a:pos x="85" y="1152"/>
                  </a:cxn>
                  <a:cxn ang="0">
                    <a:pos x="295" y="1085"/>
                  </a:cxn>
                  <a:cxn ang="0">
                    <a:pos x="85" y="1038"/>
                  </a:cxn>
                  <a:cxn ang="0">
                    <a:pos x="287" y="973"/>
                  </a:cxn>
                  <a:cxn ang="0">
                    <a:pos x="85" y="920"/>
                  </a:cxn>
                  <a:cxn ang="0">
                    <a:pos x="304" y="857"/>
                  </a:cxn>
                  <a:cxn ang="0">
                    <a:pos x="68" y="806"/>
                  </a:cxn>
                  <a:cxn ang="0">
                    <a:pos x="304" y="734"/>
                  </a:cxn>
                  <a:cxn ang="0">
                    <a:pos x="76" y="677"/>
                  </a:cxn>
                  <a:cxn ang="0">
                    <a:pos x="295" y="621"/>
                  </a:cxn>
                  <a:cxn ang="0">
                    <a:pos x="64" y="574"/>
                  </a:cxn>
                  <a:cxn ang="0">
                    <a:pos x="310" y="521"/>
                  </a:cxn>
                  <a:cxn ang="0">
                    <a:pos x="64" y="479"/>
                  </a:cxn>
                  <a:cxn ang="0">
                    <a:pos x="300" y="420"/>
                  </a:cxn>
                  <a:cxn ang="0">
                    <a:pos x="68" y="378"/>
                  </a:cxn>
                  <a:cxn ang="0">
                    <a:pos x="287" y="331"/>
                  </a:cxn>
                  <a:cxn ang="0">
                    <a:pos x="68" y="289"/>
                  </a:cxn>
                  <a:cxn ang="0">
                    <a:pos x="304" y="241"/>
                  </a:cxn>
                  <a:cxn ang="0">
                    <a:pos x="64" y="186"/>
                  </a:cxn>
                  <a:cxn ang="0">
                    <a:pos x="310" y="139"/>
                  </a:cxn>
                  <a:cxn ang="0">
                    <a:pos x="82" y="95"/>
                  </a:cxn>
                  <a:cxn ang="0">
                    <a:pos x="304" y="5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538">
                    <a:moveTo>
                      <a:pt x="0" y="0"/>
                    </a:moveTo>
                    <a:lnTo>
                      <a:pt x="59" y="1538"/>
                    </a:lnTo>
                    <a:lnTo>
                      <a:pt x="357" y="1526"/>
                    </a:lnTo>
                    <a:lnTo>
                      <a:pt x="118" y="1460"/>
                    </a:lnTo>
                    <a:lnTo>
                      <a:pt x="300" y="1399"/>
                    </a:lnTo>
                    <a:lnTo>
                      <a:pt x="106" y="1348"/>
                    </a:lnTo>
                    <a:lnTo>
                      <a:pt x="304" y="1298"/>
                    </a:lnTo>
                    <a:lnTo>
                      <a:pt x="76" y="1251"/>
                    </a:lnTo>
                    <a:lnTo>
                      <a:pt x="287" y="1194"/>
                    </a:lnTo>
                    <a:lnTo>
                      <a:pt x="85" y="1152"/>
                    </a:lnTo>
                    <a:lnTo>
                      <a:pt x="295" y="1085"/>
                    </a:lnTo>
                    <a:lnTo>
                      <a:pt x="85" y="1038"/>
                    </a:lnTo>
                    <a:lnTo>
                      <a:pt x="287" y="973"/>
                    </a:lnTo>
                    <a:lnTo>
                      <a:pt x="85" y="920"/>
                    </a:lnTo>
                    <a:lnTo>
                      <a:pt x="304" y="857"/>
                    </a:lnTo>
                    <a:lnTo>
                      <a:pt x="68" y="806"/>
                    </a:lnTo>
                    <a:lnTo>
                      <a:pt x="304" y="734"/>
                    </a:lnTo>
                    <a:lnTo>
                      <a:pt x="76" y="677"/>
                    </a:lnTo>
                    <a:lnTo>
                      <a:pt x="295" y="621"/>
                    </a:lnTo>
                    <a:lnTo>
                      <a:pt x="64" y="574"/>
                    </a:lnTo>
                    <a:lnTo>
                      <a:pt x="310" y="521"/>
                    </a:lnTo>
                    <a:lnTo>
                      <a:pt x="64" y="479"/>
                    </a:lnTo>
                    <a:lnTo>
                      <a:pt x="300" y="420"/>
                    </a:lnTo>
                    <a:lnTo>
                      <a:pt x="68" y="378"/>
                    </a:lnTo>
                    <a:lnTo>
                      <a:pt x="287" y="331"/>
                    </a:lnTo>
                    <a:lnTo>
                      <a:pt x="68" y="289"/>
                    </a:lnTo>
                    <a:lnTo>
                      <a:pt x="304" y="241"/>
                    </a:lnTo>
                    <a:lnTo>
                      <a:pt x="64" y="186"/>
                    </a:lnTo>
                    <a:lnTo>
                      <a:pt x="310" y="139"/>
                    </a:lnTo>
                    <a:lnTo>
                      <a:pt x="82" y="95"/>
                    </a:lnTo>
                    <a:lnTo>
                      <a:pt x="304" y="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5" name="Freeform 55"/>
              <p:cNvSpPr>
                <a:spLocks/>
              </p:cNvSpPr>
              <p:nvPr/>
            </p:nvSpPr>
            <p:spPr bwMode="auto">
              <a:xfrm>
                <a:off x="5281" y="3508"/>
                <a:ext cx="184" cy="3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75"/>
                  </a:cxn>
                  <a:cxn ang="0">
                    <a:pos x="150" y="376"/>
                  </a:cxn>
                  <a:cxn ang="0">
                    <a:pos x="207" y="564"/>
                  </a:cxn>
                  <a:cxn ang="0">
                    <a:pos x="268" y="621"/>
                  </a:cxn>
                  <a:cxn ang="0">
                    <a:pos x="367" y="617"/>
                  </a:cxn>
                  <a:cxn ang="0">
                    <a:pos x="272" y="570"/>
                  </a:cxn>
                  <a:cxn ang="0">
                    <a:pos x="367" y="541"/>
                  </a:cxn>
                  <a:cxn ang="0">
                    <a:pos x="245" y="500"/>
                  </a:cxn>
                  <a:cxn ang="0">
                    <a:pos x="367" y="462"/>
                  </a:cxn>
                  <a:cxn ang="0">
                    <a:pos x="245" y="424"/>
                  </a:cxn>
                  <a:cxn ang="0">
                    <a:pos x="367" y="389"/>
                  </a:cxn>
                  <a:cxn ang="0">
                    <a:pos x="211" y="357"/>
                  </a:cxn>
                  <a:cxn ang="0">
                    <a:pos x="367" y="296"/>
                  </a:cxn>
                  <a:cxn ang="0">
                    <a:pos x="169" y="271"/>
                  </a:cxn>
                  <a:cxn ang="0">
                    <a:pos x="367" y="218"/>
                  </a:cxn>
                  <a:cxn ang="0">
                    <a:pos x="139" y="195"/>
                  </a:cxn>
                  <a:cxn ang="0">
                    <a:pos x="367" y="148"/>
                  </a:cxn>
                  <a:cxn ang="0">
                    <a:pos x="121" y="121"/>
                  </a:cxn>
                  <a:cxn ang="0">
                    <a:pos x="367" y="78"/>
                  </a:cxn>
                  <a:cxn ang="0">
                    <a:pos x="106" y="57"/>
                  </a:cxn>
                  <a:cxn ang="0">
                    <a:pos x="367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67" h="621">
                    <a:moveTo>
                      <a:pt x="0" y="5"/>
                    </a:moveTo>
                    <a:lnTo>
                      <a:pt x="5" y="175"/>
                    </a:lnTo>
                    <a:lnTo>
                      <a:pt x="150" y="376"/>
                    </a:lnTo>
                    <a:lnTo>
                      <a:pt x="207" y="564"/>
                    </a:lnTo>
                    <a:lnTo>
                      <a:pt x="268" y="621"/>
                    </a:lnTo>
                    <a:lnTo>
                      <a:pt x="367" y="617"/>
                    </a:lnTo>
                    <a:lnTo>
                      <a:pt x="272" y="570"/>
                    </a:lnTo>
                    <a:lnTo>
                      <a:pt x="367" y="541"/>
                    </a:lnTo>
                    <a:lnTo>
                      <a:pt x="245" y="500"/>
                    </a:lnTo>
                    <a:lnTo>
                      <a:pt x="367" y="462"/>
                    </a:lnTo>
                    <a:lnTo>
                      <a:pt x="245" y="424"/>
                    </a:lnTo>
                    <a:lnTo>
                      <a:pt x="367" y="389"/>
                    </a:lnTo>
                    <a:lnTo>
                      <a:pt x="211" y="357"/>
                    </a:lnTo>
                    <a:lnTo>
                      <a:pt x="367" y="296"/>
                    </a:lnTo>
                    <a:lnTo>
                      <a:pt x="169" y="271"/>
                    </a:lnTo>
                    <a:lnTo>
                      <a:pt x="367" y="218"/>
                    </a:lnTo>
                    <a:lnTo>
                      <a:pt x="139" y="195"/>
                    </a:lnTo>
                    <a:lnTo>
                      <a:pt x="367" y="148"/>
                    </a:lnTo>
                    <a:lnTo>
                      <a:pt x="121" y="121"/>
                    </a:lnTo>
                    <a:lnTo>
                      <a:pt x="367" y="78"/>
                    </a:lnTo>
                    <a:lnTo>
                      <a:pt x="106" y="57"/>
                    </a:lnTo>
                    <a:lnTo>
                      <a:pt x="367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959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6" name="Freeform 56"/>
              <p:cNvSpPr>
                <a:spLocks/>
              </p:cNvSpPr>
              <p:nvPr/>
            </p:nvSpPr>
            <p:spPr bwMode="auto">
              <a:xfrm>
                <a:off x="5028" y="3605"/>
                <a:ext cx="251" cy="259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272" y="123"/>
                  </a:cxn>
                  <a:cxn ang="0">
                    <a:pos x="502" y="403"/>
                  </a:cxn>
                  <a:cxn ang="0">
                    <a:pos x="437" y="517"/>
                  </a:cxn>
                  <a:cxn ang="0">
                    <a:pos x="0" y="505"/>
                  </a:cxn>
                  <a:cxn ang="0">
                    <a:pos x="6" y="423"/>
                  </a:cxn>
                  <a:cxn ang="0">
                    <a:pos x="6" y="420"/>
                  </a:cxn>
                  <a:cxn ang="0">
                    <a:pos x="9" y="414"/>
                  </a:cxn>
                  <a:cxn ang="0">
                    <a:pos x="13" y="404"/>
                  </a:cxn>
                  <a:cxn ang="0">
                    <a:pos x="19" y="393"/>
                  </a:cxn>
                  <a:cxn ang="0">
                    <a:pos x="21" y="385"/>
                  </a:cxn>
                  <a:cxn ang="0">
                    <a:pos x="25" y="378"/>
                  </a:cxn>
                  <a:cxn ang="0">
                    <a:pos x="28" y="368"/>
                  </a:cxn>
                  <a:cxn ang="0">
                    <a:pos x="32" y="363"/>
                  </a:cxn>
                  <a:cxn ang="0">
                    <a:pos x="34" y="353"/>
                  </a:cxn>
                  <a:cxn ang="0">
                    <a:pos x="40" y="344"/>
                  </a:cxn>
                  <a:cxn ang="0">
                    <a:pos x="44" y="334"/>
                  </a:cxn>
                  <a:cxn ang="0">
                    <a:pos x="49" y="325"/>
                  </a:cxn>
                  <a:cxn ang="0">
                    <a:pos x="53" y="315"/>
                  </a:cxn>
                  <a:cxn ang="0">
                    <a:pos x="57" y="306"/>
                  </a:cxn>
                  <a:cxn ang="0">
                    <a:pos x="61" y="294"/>
                  </a:cxn>
                  <a:cxn ang="0">
                    <a:pos x="66" y="285"/>
                  </a:cxn>
                  <a:cxn ang="0">
                    <a:pos x="70" y="273"/>
                  </a:cxn>
                  <a:cxn ang="0">
                    <a:pos x="74" y="264"/>
                  </a:cxn>
                  <a:cxn ang="0">
                    <a:pos x="78" y="254"/>
                  </a:cxn>
                  <a:cxn ang="0">
                    <a:pos x="84" y="245"/>
                  </a:cxn>
                  <a:cxn ang="0">
                    <a:pos x="85" y="233"/>
                  </a:cxn>
                  <a:cxn ang="0">
                    <a:pos x="89" y="226"/>
                  </a:cxn>
                  <a:cxn ang="0">
                    <a:pos x="93" y="216"/>
                  </a:cxn>
                  <a:cxn ang="0">
                    <a:pos x="95" y="209"/>
                  </a:cxn>
                  <a:cxn ang="0">
                    <a:pos x="99" y="201"/>
                  </a:cxn>
                  <a:cxn ang="0">
                    <a:pos x="103" y="193"/>
                  </a:cxn>
                  <a:cxn ang="0">
                    <a:pos x="104" y="186"/>
                  </a:cxn>
                  <a:cxn ang="0">
                    <a:pos x="106" y="182"/>
                  </a:cxn>
                  <a:cxn ang="0">
                    <a:pos x="108" y="171"/>
                  </a:cxn>
                  <a:cxn ang="0">
                    <a:pos x="112" y="159"/>
                  </a:cxn>
                  <a:cxn ang="0">
                    <a:pos x="114" y="148"/>
                  </a:cxn>
                  <a:cxn ang="0">
                    <a:pos x="118" y="138"/>
                  </a:cxn>
                  <a:cxn ang="0">
                    <a:pos x="118" y="127"/>
                  </a:cxn>
                  <a:cxn ang="0">
                    <a:pos x="122" y="119"/>
                  </a:cxn>
                  <a:cxn ang="0">
                    <a:pos x="124" y="110"/>
                  </a:cxn>
                  <a:cxn ang="0">
                    <a:pos x="125" y="102"/>
                  </a:cxn>
                  <a:cxn ang="0">
                    <a:pos x="125" y="93"/>
                  </a:cxn>
                  <a:cxn ang="0">
                    <a:pos x="127" y="87"/>
                  </a:cxn>
                  <a:cxn ang="0">
                    <a:pos x="127" y="79"/>
                  </a:cxn>
                  <a:cxn ang="0">
                    <a:pos x="129" y="76"/>
                  </a:cxn>
                  <a:cxn ang="0">
                    <a:pos x="131" y="68"/>
                  </a:cxn>
                  <a:cxn ang="0">
                    <a:pos x="131" y="68"/>
                  </a:cxn>
                  <a:cxn ang="0">
                    <a:pos x="217" y="0"/>
                  </a:cxn>
                  <a:cxn ang="0">
                    <a:pos x="217" y="0"/>
                  </a:cxn>
                </a:cxnLst>
                <a:rect l="0" t="0" r="r" b="b"/>
                <a:pathLst>
                  <a:path w="502" h="517">
                    <a:moveTo>
                      <a:pt x="217" y="0"/>
                    </a:moveTo>
                    <a:lnTo>
                      <a:pt x="272" y="123"/>
                    </a:lnTo>
                    <a:lnTo>
                      <a:pt x="502" y="403"/>
                    </a:lnTo>
                    <a:lnTo>
                      <a:pt x="437" y="517"/>
                    </a:lnTo>
                    <a:lnTo>
                      <a:pt x="0" y="505"/>
                    </a:lnTo>
                    <a:lnTo>
                      <a:pt x="6" y="423"/>
                    </a:lnTo>
                    <a:lnTo>
                      <a:pt x="6" y="420"/>
                    </a:lnTo>
                    <a:lnTo>
                      <a:pt x="9" y="414"/>
                    </a:lnTo>
                    <a:lnTo>
                      <a:pt x="13" y="404"/>
                    </a:lnTo>
                    <a:lnTo>
                      <a:pt x="19" y="393"/>
                    </a:lnTo>
                    <a:lnTo>
                      <a:pt x="21" y="385"/>
                    </a:lnTo>
                    <a:lnTo>
                      <a:pt x="25" y="378"/>
                    </a:lnTo>
                    <a:lnTo>
                      <a:pt x="28" y="368"/>
                    </a:lnTo>
                    <a:lnTo>
                      <a:pt x="32" y="363"/>
                    </a:lnTo>
                    <a:lnTo>
                      <a:pt x="34" y="353"/>
                    </a:lnTo>
                    <a:lnTo>
                      <a:pt x="40" y="344"/>
                    </a:lnTo>
                    <a:lnTo>
                      <a:pt x="44" y="334"/>
                    </a:lnTo>
                    <a:lnTo>
                      <a:pt x="49" y="325"/>
                    </a:lnTo>
                    <a:lnTo>
                      <a:pt x="53" y="315"/>
                    </a:lnTo>
                    <a:lnTo>
                      <a:pt x="57" y="306"/>
                    </a:lnTo>
                    <a:lnTo>
                      <a:pt x="61" y="294"/>
                    </a:lnTo>
                    <a:lnTo>
                      <a:pt x="66" y="285"/>
                    </a:lnTo>
                    <a:lnTo>
                      <a:pt x="70" y="273"/>
                    </a:lnTo>
                    <a:lnTo>
                      <a:pt x="74" y="264"/>
                    </a:lnTo>
                    <a:lnTo>
                      <a:pt x="78" y="254"/>
                    </a:lnTo>
                    <a:lnTo>
                      <a:pt x="84" y="245"/>
                    </a:lnTo>
                    <a:lnTo>
                      <a:pt x="85" y="233"/>
                    </a:lnTo>
                    <a:lnTo>
                      <a:pt x="89" y="226"/>
                    </a:lnTo>
                    <a:lnTo>
                      <a:pt x="93" y="216"/>
                    </a:lnTo>
                    <a:lnTo>
                      <a:pt x="95" y="209"/>
                    </a:lnTo>
                    <a:lnTo>
                      <a:pt x="99" y="201"/>
                    </a:lnTo>
                    <a:lnTo>
                      <a:pt x="103" y="193"/>
                    </a:lnTo>
                    <a:lnTo>
                      <a:pt x="104" y="186"/>
                    </a:lnTo>
                    <a:lnTo>
                      <a:pt x="106" y="182"/>
                    </a:lnTo>
                    <a:lnTo>
                      <a:pt x="108" y="171"/>
                    </a:lnTo>
                    <a:lnTo>
                      <a:pt x="112" y="159"/>
                    </a:lnTo>
                    <a:lnTo>
                      <a:pt x="114" y="148"/>
                    </a:lnTo>
                    <a:lnTo>
                      <a:pt x="118" y="138"/>
                    </a:lnTo>
                    <a:lnTo>
                      <a:pt x="118" y="127"/>
                    </a:lnTo>
                    <a:lnTo>
                      <a:pt x="122" y="119"/>
                    </a:lnTo>
                    <a:lnTo>
                      <a:pt x="124" y="110"/>
                    </a:lnTo>
                    <a:lnTo>
                      <a:pt x="125" y="102"/>
                    </a:lnTo>
                    <a:lnTo>
                      <a:pt x="125" y="93"/>
                    </a:lnTo>
                    <a:lnTo>
                      <a:pt x="127" y="87"/>
                    </a:lnTo>
                    <a:lnTo>
                      <a:pt x="127" y="79"/>
                    </a:lnTo>
                    <a:lnTo>
                      <a:pt x="129" y="76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217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5959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7" name="Freeform 57"/>
              <p:cNvSpPr>
                <a:spLocks/>
              </p:cNvSpPr>
              <p:nvPr/>
            </p:nvSpPr>
            <p:spPr bwMode="auto">
              <a:xfrm>
                <a:off x="3790" y="3745"/>
                <a:ext cx="1675" cy="219"/>
              </a:xfrm>
              <a:custGeom>
                <a:avLst/>
                <a:gdLst/>
                <a:ahLst/>
                <a:cxnLst>
                  <a:cxn ang="0">
                    <a:pos x="0" y="207"/>
                  </a:cxn>
                  <a:cxn ang="0">
                    <a:pos x="314" y="125"/>
                  </a:cxn>
                  <a:cxn ang="0">
                    <a:pos x="225" y="243"/>
                  </a:cxn>
                  <a:cxn ang="0">
                    <a:pos x="784" y="6"/>
                  </a:cxn>
                  <a:cxn ang="0">
                    <a:pos x="479" y="240"/>
                  </a:cxn>
                  <a:cxn ang="0">
                    <a:pos x="1025" y="0"/>
                  </a:cxn>
                  <a:cxn ang="0">
                    <a:pos x="692" y="278"/>
                  </a:cxn>
                  <a:cxn ang="0">
                    <a:pos x="1164" y="68"/>
                  </a:cxn>
                  <a:cxn ang="0">
                    <a:pos x="898" y="287"/>
                  </a:cxn>
                  <a:cxn ang="0">
                    <a:pos x="1347" y="116"/>
                  </a:cxn>
                  <a:cxn ang="0">
                    <a:pos x="1143" y="297"/>
                  </a:cxn>
                  <a:cxn ang="0">
                    <a:pos x="1540" y="135"/>
                  </a:cxn>
                  <a:cxn ang="0">
                    <a:pos x="1352" y="297"/>
                  </a:cxn>
                  <a:cxn ang="0">
                    <a:pos x="1675" y="169"/>
                  </a:cxn>
                  <a:cxn ang="0">
                    <a:pos x="1510" y="297"/>
                  </a:cxn>
                  <a:cxn ang="0">
                    <a:pos x="1820" y="201"/>
                  </a:cxn>
                  <a:cxn ang="0">
                    <a:pos x="1685" y="304"/>
                  </a:cxn>
                  <a:cxn ang="0">
                    <a:pos x="1909" y="243"/>
                  </a:cxn>
                  <a:cxn ang="0">
                    <a:pos x="1978" y="331"/>
                  </a:cxn>
                  <a:cxn ang="0">
                    <a:pos x="2176" y="354"/>
                  </a:cxn>
                  <a:cxn ang="0">
                    <a:pos x="2248" y="314"/>
                  </a:cxn>
                  <a:cxn ang="0">
                    <a:pos x="3351" y="346"/>
                  </a:cxn>
                  <a:cxn ang="0">
                    <a:pos x="3351" y="437"/>
                  </a:cxn>
                  <a:cxn ang="0">
                    <a:pos x="0" y="437"/>
                  </a:cxn>
                  <a:cxn ang="0">
                    <a:pos x="0" y="207"/>
                  </a:cxn>
                  <a:cxn ang="0">
                    <a:pos x="0" y="207"/>
                  </a:cxn>
                </a:cxnLst>
                <a:rect l="0" t="0" r="r" b="b"/>
                <a:pathLst>
                  <a:path w="3351" h="437">
                    <a:moveTo>
                      <a:pt x="0" y="207"/>
                    </a:moveTo>
                    <a:lnTo>
                      <a:pt x="314" y="125"/>
                    </a:lnTo>
                    <a:lnTo>
                      <a:pt x="225" y="243"/>
                    </a:lnTo>
                    <a:lnTo>
                      <a:pt x="784" y="6"/>
                    </a:lnTo>
                    <a:lnTo>
                      <a:pt x="479" y="240"/>
                    </a:lnTo>
                    <a:lnTo>
                      <a:pt x="1025" y="0"/>
                    </a:lnTo>
                    <a:lnTo>
                      <a:pt x="692" y="278"/>
                    </a:lnTo>
                    <a:lnTo>
                      <a:pt x="1164" y="68"/>
                    </a:lnTo>
                    <a:lnTo>
                      <a:pt x="898" y="287"/>
                    </a:lnTo>
                    <a:lnTo>
                      <a:pt x="1347" y="116"/>
                    </a:lnTo>
                    <a:lnTo>
                      <a:pt x="1143" y="297"/>
                    </a:lnTo>
                    <a:lnTo>
                      <a:pt x="1540" y="135"/>
                    </a:lnTo>
                    <a:lnTo>
                      <a:pt x="1352" y="297"/>
                    </a:lnTo>
                    <a:lnTo>
                      <a:pt x="1675" y="169"/>
                    </a:lnTo>
                    <a:lnTo>
                      <a:pt x="1510" y="297"/>
                    </a:lnTo>
                    <a:lnTo>
                      <a:pt x="1820" y="201"/>
                    </a:lnTo>
                    <a:lnTo>
                      <a:pt x="1685" y="304"/>
                    </a:lnTo>
                    <a:lnTo>
                      <a:pt x="1909" y="243"/>
                    </a:lnTo>
                    <a:lnTo>
                      <a:pt x="1978" y="331"/>
                    </a:lnTo>
                    <a:lnTo>
                      <a:pt x="2176" y="354"/>
                    </a:lnTo>
                    <a:lnTo>
                      <a:pt x="2248" y="314"/>
                    </a:lnTo>
                    <a:lnTo>
                      <a:pt x="3351" y="346"/>
                    </a:lnTo>
                    <a:lnTo>
                      <a:pt x="3351" y="437"/>
                    </a:lnTo>
                    <a:lnTo>
                      <a:pt x="0" y="437"/>
                    </a:lnTo>
                    <a:lnTo>
                      <a:pt x="0" y="207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919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8" name="Freeform 58"/>
              <p:cNvSpPr>
                <a:spLocks/>
              </p:cNvSpPr>
              <p:nvPr/>
            </p:nvSpPr>
            <p:spPr bwMode="auto">
              <a:xfrm>
                <a:off x="3790" y="3849"/>
                <a:ext cx="1433" cy="115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04" y="12"/>
                  </a:cxn>
                  <a:cxn ang="0">
                    <a:pos x="92" y="139"/>
                  </a:cxn>
                  <a:cxn ang="0">
                    <a:pos x="457" y="0"/>
                  </a:cxn>
                  <a:cxn ang="0">
                    <a:pos x="272" y="156"/>
                  </a:cxn>
                  <a:cxn ang="0">
                    <a:pos x="649" y="19"/>
                  </a:cxn>
                  <a:cxn ang="0">
                    <a:pos x="535" y="148"/>
                  </a:cxn>
                  <a:cxn ang="0">
                    <a:pos x="850" y="34"/>
                  </a:cxn>
                  <a:cxn ang="0">
                    <a:pos x="749" y="148"/>
                  </a:cxn>
                  <a:cxn ang="0">
                    <a:pos x="1101" y="42"/>
                  </a:cxn>
                  <a:cxn ang="0">
                    <a:pos x="1000" y="147"/>
                  </a:cxn>
                  <a:cxn ang="0">
                    <a:pos x="1308" y="65"/>
                  </a:cxn>
                  <a:cxn ang="0">
                    <a:pos x="1210" y="160"/>
                  </a:cxn>
                  <a:cxn ang="0">
                    <a:pos x="1491" y="71"/>
                  </a:cxn>
                  <a:cxn ang="0">
                    <a:pos x="1398" y="148"/>
                  </a:cxn>
                  <a:cxn ang="0">
                    <a:pos x="1647" y="80"/>
                  </a:cxn>
                  <a:cxn ang="0">
                    <a:pos x="1567" y="160"/>
                  </a:cxn>
                  <a:cxn ang="0">
                    <a:pos x="1854" y="107"/>
                  </a:cxn>
                  <a:cxn ang="0">
                    <a:pos x="1881" y="166"/>
                  </a:cxn>
                  <a:cxn ang="0">
                    <a:pos x="2001" y="150"/>
                  </a:cxn>
                  <a:cxn ang="0">
                    <a:pos x="1980" y="192"/>
                  </a:cxn>
                  <a:cxn ang="0">
                    <a:pos x="2149" y="156"/>
                  </a:cxn>
                  <a:cxn ang="0">
                    <a:pos x="2158" y="196"/>
                  </a:cxn>
                  <a:cxn ang="0">
                    <a:pos x="2373" y="143"/>
                  </a:cxn>
                  <a:cxn ang="0">
                    <a:pos x="2868" y="230"/>
                  </a:cxn>
                  <a:cxn ang="0">
                    <a:pos x="0" y="230"/>
                  </a:cxn>
                  <a:cxn ang="0">
                    <a:pos x="0" y="88"/>
                  </a:cxn>
                  <a:cxn ang="0">
                    <a:pos x="0" y="88"/>
                  </a:cxn>
                </a:cxnLst>
                <a:rect l="0" t="0" r="r" b="b"/>
                <a:pathLst>
                  <a:path w="2868" h="230">
                    <a:moveTo>
                      <a:pt x="0" y="88"/>
                    </a:moveTo>
                    <a:lnTo>
                      <a:pt x="204" y="12"/>
                    </a:lnTo>
                    <a:lnTo>
                      <a:pt x="92" y="139"/>
                    </a:lnTo>
                    <a:lnTo>
                      <a:pt x="457" y="0"/>
                    </a:lnTo>
                    <a:lnTo>
                      <a:pt x="272" y="156"/>
                    </a:lnTo>
                    <a:lnTo>
                      <a:pt x="649" y="19"/>
                    </a:lnTo>
                    <a:lnTo>
                      <a:pt x="535" y="148"/>
                    </a:lnTo>
                    <a:lnTo>
                      <a:pt x="850" y="34"/>
                    </a:lnTo>
                    <a:lnTo>
                      <a:pt x="749" y="148"/>
                    </a:lnTo>
                    <a:lnTo>
                      <a:pt x="1101" y="42"/>
                    </a:lnTo>
                    <a:lnTo>
                      <a:pt x="1000" y="147"/>
                    </a:lnTo>
                    <a:lnTo>
                      <a:pt x="1308" y="65"/>
                    </a:lnTo>
                    <a:lnTo>
                      <a:pt x="1210" y="160"/>
                    </a:lnTo>
                    <a:lnTo>
                      <a:pt x="1491" y="71"/>
                    </a:lnTo>
                    <a:lnTo>
                      <a:pt x="1398" y="148"/>
                    </a:lnTo>
                    <a:lnTo>
                      <a:pt x="1647" y="80"/>
                    </a:lnTo>
                    <a:lnTo>
                      <a:pt x="1567" y="160"/>
                    </a:lnTo>
                    <a:lnTo>
                      <a:pt x="1854" y="107"/>
                    </a:lnTo>
                    <a:lnTo>
                      <a:pt x="1881" y="166"/>
                    </a:lnTo>
                    <a:lnTo>
                      <a:pt x="2001" y="150"/>
                    </a:lnTo>
                    <a:lnTo>
                      <a:pt x="1980" y="192"/>
                    </a:lnTo>
                    <a:lnTo>
                      <a:pt x="2149" y="156"/>
                    </a:lnTo>
                    <a:lnTo>
                      <a:pt x="2158" y="196"/>
                    </a:lnTo>
                    <a:lnTo>
                      <a:pt x="2373" y="143"/>
                    </a:lnTo>
                    <a:lnTo>
                      <a:pt x="2868" y="230"/>
                    </a:lnTo>
                    <a:lnTo>
                      <a:pt x="0" y="230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0A8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9" name="Freeform 59"/>
              <p:cNvSpPr>
                <a:spLocks/>
              </p:cNvSpPr>
              <p:nvPr/>
            </p:nvSpPr>
            <p:spPr bwMode="auto">
              <a:xfrm>
                <a:off x="4076" y="3556"/>
                <a:ext cx="163" cy="86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327" y="173"/>
                  </a:cxn>
                  <a:cxn ang="0">
                    <a:pos x="0" y="167"/>
                  </a:cxn>
                  <a:cxn ang="0">
                    <a:pos x="226" y="114"/>
                  </a:cxn>
                  <a:cxn ang="0">
                    <a:pos x="9" y="83"/>
                  </a:cxn>
                  <a:cxn ang="0">
                    <a:pos x="207" y="43"/>
                  </a:cxn>
                  <a:cxn ang="0">
                    <a:pos x="15" y="7"/>
                  </a:cxn>
                  <a:cxn ang="0">
                    <a:pos x="317" y="0"/>
                  </a:cxn>
                  <a:cxn ang="0">
                    <a:pos x="317" y="0"/>
                  </a:cxn>
                </a:cxnLst>
                <a:rect l="0" t="0" r="r" b="b"/>
                <a:pathLst>
                  <a:path w="327" h="173">
                    <a:moveTo>
                      <a:pt x="317" y="0"/>
                    </a:moveTo>
                    <a:lnTo>
                      <a:pt x="327" y="173"/>
                    </a:lnTo>
                    <a:lnTo>
                      <a:pt x="0" y="167"/>
                    </a:lnTo>
                    <a:lnTo>
                      <a:pt x="226" y="114"/>
                    </a:lnTo>
                    <a:lnTo>
                      <a:pt x="9" y="83"/>
                    </a:lnTo>
                    <a:lnTo>
                      <a:pt x="207" y="43"/>
                    </a:lnTo>
                    <a:lnTo>
                      <a:pt x="15" y="7"/>
                    </a:lnTo>
                    <a:lnTo>
                      <a:pt x="317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5959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0" name="Freeform 60"/>
              <p:cNvSpPr>
                <a:spLocks/>
              </p:cNvSpPr>
              <p:nvPr/>
            </p:nvSpPr>
            <p:spPr bwMode="auto">
              <a:xfrm>
                <a:off x="4854" y="2757"/>
                <a:ext cx="184" cy="2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09"/>
                  </a:cxn>
                  <a:cxn ang="0">
                    <a:pos x="70" y="416"/>
                  </a:cxn>
                  <a:cxn ang="0">
                    <a:pos x="173" y="462"/>
                  </a:cxn>
                  <a:cxn ang="0">
                    <a:pos x="369" y="456"/>
                  </a:cxn>
                  <a:cxn ang="0">
                    <a:pos x="171" y="416"/>
                  </a:cxn>
                  <a:cxn ang="0">
                    <a:pos x="361" y="388"/>
                  </a:cxn>
                  <a:cxn ang="0">
                    <a:pos x="148" y="348"/>
                  </a:cxn>
                  <a:cxn ang="0">
                    <a:pos x="354" y="317"/>
                  </a:cxn>
                  <a:cxn ang="0">
                    <a:pos x="145" y="275"/>
                  </a:cxn>
                  <a:cxn ang="0">
                    <a:pos x="348" y="253"/>
                  </a:cxn>
                  <a:cxn ang="0">
                    <a:pos x="118" y="209"/>
                  </a:cxn>
                  <a:cxn ang="0">
                    <a:pos x="348" y="188"/>
                  </a:cxn>
                  <a:cxn ang="0">
                    <a:pos x="103" y="139"/>
                  </a:cxn>
                  <a:cxn ang="0">
                    <a:pos x="348" y="127"/>
                  </a:cxn>
                  <a:cxn ang="0">
                    <a:pos x="95" y="74"/>
                  </a:cxn>
                  <a:cxn ang="0">
                    <a:pos x="350" y="63"/>
                  </a:cxn>
                  <a:cxn ang="0">
                    <a:pos x="9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9" h="462">
                    <a:moveTo>
                      <a:pt x="0" y="0"/>
                    </a:moveTo>
                    <a:lnTo>
                      <a:pt x="0" y="409"/>
                    </a:lnTo>
                    <a:lnTo>
                      <a:pt x="70" y="416"/>
                    </a:lnTo>
                    <a:lnTo>
                      <a:pt x="173" y="462"/>
                    </a:lnTo>
                    <a:lnTo>
                      <a:pt x="369" y="456"/>
                    </a:lnTo>
                    <a:lnTo>
                      <a:pt x="171" y="416"/>
                    </a:lnTo>
                    <a:lnTo>
                      <a:pt x="361" y="388"/>
                    </a:lnTo>
                    <a:lnTo>
                      <a:pt x="148" y="348"/>
                    </a:lnTo>
                    <a:lnTo>
                      <a:pt x="354" y="317"/>
                    </a:lnTo>
                    <a:lnTo>
                      <a:pt x="145" y="275"/>
                    </a:lnTo>
                    <a:lnTo>
                      <a:pt x="348" y="253"/>
                    </a:lnTo>
                    <a:lnTo>
                      <a:pt x="118" y="209"/>
                    </a:lnTo>
                    <a:lnTo>
                      <a:pt x="348" y="188"/>
                    </a:lnTo>
                    <a:lnTo>
                      <a:pt x="103" y="139"/>
                    </a:lnTo>
                    <a:lnTo>
                      <a:pt x="348" y="127"/>
                    </a:lnTo>
                    <a:lnTo>
                      <a:pt x="95" y="74"/>
                    </a:lnTo>
                    <a:lnTo>
                      <a:pt x="350" y="63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2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1" name="Freeform 61"/>
              <p:cNvSpPr>
                <a:spLocks/>
              </p:cNvSpPr>
              <p:nvPr/>
            </p:nvSpPr>
            <p:spPr bwMode="auto">
              <a:xfrm>
                <a:off x="5134" y="2757"/>
                <a:ext cx="222" cy="355"/>
              </a:xfrm>
              <a:custGeom>
                <a:avLst/>
                <a:gdLst/>
                <a:ahLst/>
                <a:cxnLst>
                  <a:cxn ang="0">
                    <a:pos x="6" y="285"/>
                  </a:cxn>
                  <a:cxn ang="0">
                    <a:pos x="15" y="289"/>
                  </a:cxn>
                  <a:cxn ang="0">
                    <a:pos x="32" y="296"/>
                  </a:cxn>
                  <a:cxn ang="0">
                    <a:pos x="53" y="304"/>
                  </a:cxn>
                  <a:cxn ang="0">
                    <a:pos x="76" y="317"/>
                  </a:cxn>
                  <a:cxn ang="0">
                    <a:pos x="101" y="329"/>
                  </a:cxn>
                  <a:cxn ang="0">
                    <a:pos x="122" y="342"/>
                  </a:cxn>
                  <a:cxn ang="0">
                    <a:pos x="137" y="353"/>
                  </a:cxn>
                  <a:cxn ang="0">
                    <a:pos x="144" y="369"/>
                  </a:cxn>
                  <a:cxn ang="0">
                    <a:pos x="146" y="386"/>
                  </a:cxn>
                  <a:cxn ang="0">
                    <a:pos x="146" y="401"/>
                  </a:cxn>
                  <a:cxn ang="0">
                    <a:pos x="144" y="418"/>
                  </a:cxn>
                  <a:cxn ang="0">
                    <a:pos x="143" y="437"/>
                  </a:cxn>
                  <a:cxn ang="0">
                    <a:pos x="141" y="456"/>
                  </a:cxn>
                  <a:cxn ang="0">
                    <a:pos x="139" y="479"/>
                  </a:cxn>
                  <a:cxn ang="0">
                    <a:pos x="137" y="498"/>
                  </a:cxn>
                  <a:cxn ang="0">
                    <a:pos x="133" y="517"/>
                  </a:cxn>
                  <a:cxn ang="0">
                    <a:pos x="131" y="536"/>
                  </a:cxn>
                  <a:cxn ang="0">
                    <a:pos x="127" y="553"/>
                  </a:cxn>
                  <a:cxn ang="0">
                    <a:pos x="125" y="568"/>
                  </a:cxn>
                  <a:cxn ang="0">
                    <a:pos x="124" y="578"/>
                  </a:cxn>
                  <a:cxn ang="0">
                    <a:pos x="124" y="591"/>
                  </a:cxn>
                  <a:cxn ang="0">
                    <a:pos x="211" y="644"/>
                  </a:cxn>
                  <a:cxn ang="0">
                    <a:pos x="384" y="699"/>
                  </a:cxn>
                  <a:cxn ang="0">
                    <a:pos x="414" y="629"/>
                  </a:cxn>
                  <a:cxn ang="0">
                    <a:pos x="409" y="551"/>
                  </a:cxn>
                  <a:cxn ang="0">
                    <a:pos x="405" y="471"/>
                  </a:cxn>
                  <a:cxn ang="0">
                    <a:pos x="405" y="397"/>
                  </a:cxn>
                  <a:cxn ang="0">
                    <a:pos x="432" y="317"/>
                  </a:cxn>
                  <a:cxn ang="0">
                    <a:pos x="445" y="247"/>
                  </a:cxn>
                  <a:cxn ang="0">
                    <a:pos x="414" y="175"/>
                  </a:cxn>
                  <a:cxn ang="0">
                    <a:pos x="413" y="110"/>
                  </a:cxn>
                  <a:cxn ang="0">
                    <a:pos x="437" y="0"/>
                  </a:cxn>
                  <a:cxn ang="0">
                    <a:pos x="0" y="0"/>
                  </a:cxn>
                </a:cxnLst>
                <a:rect l="0" t="0" r="r" b="b"/>
                <a:pathLst>
                  <a:path w="445" h="709">
                    <a:moveTo>
                      <a:pt x="0" y="0"/>
                    </a:moveTo>
                    <a:lnTo>
                      <a:pt x="6" y="285"/>
                    </a:lnTo>
                    <a:lnTo>
                      <a:pt x="9" y="287"/>
                    </a:lnTo>
                    <a:lnTo>
                      <a:pt x="15" y="289"/>
                    </a:lnTo>
                    <a:lnTo>
                      <a:pt x="23" y="293"/>
                    </a:lnTo>
                    <a:lnTo>
                      <a:pt x="32" y="296"/>
                    </a:lnTo>
                    <a:lnTo>
                      <a:pt x="42" y="300"/>
                    </a:lnTo>
                    <a:lnTo>
                      <a:pt x="53" y="304"/>
                    </a:lnTo>
                    <a:lnTo>
                      <a:pt x="67" y="312"/>
                    </a:lnTo>
                    <a:lnTo>
                      <a:pt x="76" y="317"/>
                    </a:lnTo>
                    <a:lnTo>
                      <a:pt x="89" y="323"/>
                    </a:lnTo>
                    <a:lnTo>
                      <a:pt x="101" y="329"/>
                    </a:lnTo>
                    <a:lnTo>
                      <a:pt x="112" y="336"/>
                    </a:lnTo>
                    <a:lnTo>
                      <a:pt x="122" y="342"/>
                    </a:lnTo>
                    <a:lnTo>
                      <a:pt x="131" y="348"/>
                    </a:lnTo>
                    <a:lnTo>
                      <a:pt x="137" y="353"/>
                    </a:lnTo>
                    <a:lnTo>
                      <a:pt x="144" y="361"/>
                    </a:lnTo>
                    <a:lnTo>
                      <a:pt x="144" y="369"/>
                    </a:lnTo>
                    <a:lnTo>
                      <a:pt x="146" y="378"/>
                    </a:lnTo>
                    <a:lnTo>
                      <a:pt x="146" y="386"/>
                    </a:lnTo>
                    <a:lnTo>
                      <a:pt x="146" y="391"/>
                    </a:lnTo>
                    <a:lnTo>
                      <a:pt x="146" y="401"/>
                    </a:lnTo>
                    <a:lnTo>
                      <a:pt x="146" y="410"/>
                    </a:lnTo>
                    <a:lnTo>
                      <a:pt x="144" y="418"/>
                    </a:lnTo>
                    <a:lnTo>
                      <a:pt x="144" y="428"/>
                    </a:lnTo>
                    <a:lnTo>
                      <a:pt x="143" y="437"/>
                    </a:lnTo>
                    <a:lnTo>
                      <a:pt x="143" y="447"/>
                    </a:lnTo>
                    <a:lnTo>
                      <a:pt x="141" y="456"/>
                    </a:lnTo>
                    <a:lnTo>
                      <a:pt x="141" y="467"/>
                    </a:lnTo>
                    <a:lnTo>
                      <a:pt x="139" y="479"/>
                    </a:lnTo>
                    <a:lnTo>
                      <a:pt x="139" y="488"/>
                    </a:lnTo>
                    <a:lnTo>
                      <a:pt x="137" y="498"/>
                    </a:lnTo>
                    <a:lnTo>
                      <a:pt x="135" y="507"/>
                    </a:lnTo>
                    <a:lnTo>
                      <a:pt x="133" y="517"/>
                    </a:lnTo>
                    <a:lnTo>
                      <a:pt x="133" y="528"/>
                    </a:lnTo>
                    <a:lnTo>
                      <a:pt x="131" y="536"/>
                    </a:lnTo>
                    <a:lnTo>
                      <a:pt x="129" y="545"/>
                    </a:lnTo>
                    <a:lnTo>
                      <a:pt x="127" y="553"/>
                    </a:lnTo>
                    <a:lnTo>
                      <a:pt x="127" y="561"/>
                    </a:lnTo>
                    <a:lnTo>
                      <a:pt x="125" y="568"/>
                    </a:lnTo>
                    <a:lnTo>
                      <a:pt x="125" y="574"/>
                    </a:lnTo>
                    <a:lnTo>
                      <a:pt x="124" y="578"/>
                    </a:lnTo>
                    <a:lnTo>
                      <a:pt x="124" y="583"/>
                    </a:lnTo>
                    <a:lnTo>
                      <a:pt x="124" y="591"/>
                    </a:lnTo>
                    <a:lnTo>
                      <a:pt x="124" y="593"/>
                    </a:lnTo>
                    <a:lnTo>
                      <a:pt x="211" y="644"/>
                    </a:lnTo>
                    <a:lnTo>
                      <a:pt x="266" y="709"/>
                    </a:lnTo>
                    <a:lnTo>
                      <a:pt x="384" y="699"/>
                    </a:lnTo>
                    <a:lnTo>
                      <a:pt x="276" y="652"/>
                    </a:lnTo>
                    <a:lnTo>
                      <a:pt x="414" y="629"/>
                    </a:lnTo>
                    <a:lnTo>
                      <a:pt x="230" y="587"/>
                    </a:lnTo>
                    <a:lnTo>
                      <a:pt x="409" y="551"/>
                    </a:lnTo>
                    <a:lnTo>
                      <a:pt x="226" y="504"/>
                    </a:lnTo>
                    <a:lnTo>
                      <a:pt x="405" y="471"/>
                    </a:lnTo>
                    <a:lnTo>
                      <a:pt x="228" y="429"/>
                    </a:lnTo>
                    <a:lnTo>
                      <a:pt x="405" y="397"/>
                    </a:lnTo>
                    <a:lnTo>
                      <a:pt x="203" y="355"/>
                    </a:lnTo>
                    <a:lnTo>
                      <a:pt x="432" y="317"/>
                    </a:lnTo>
                    <a:lnTo>
                      <a:pt x="133" y="289"/>
                    </a:lnTo>
                    <a:lnTo>
                      <a:pt x="445" y="247"/>
                    </a:lnTo>
                    <a:lnTo>
                      <a:pt x="137" y="218"/>
                    </a:lnTo>
                    <a:lnTo>
                      <a:pt x="414" y="175"/>
                    </a:lnTo>
                    <a:lnTo>
                      <a:pt x="144" y="127"/>
                    </a:lnTo>
                    <a:lnTo>
                      <a:pt x="413" y="110"/>
                    </a:lnTo>
                    <a:lnTo>
                      <a:pt x="137" y="64"/>
                    </a:lnTo>
                    <a:lnTo>
                      <a:pt x="4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2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2" name="Freeform 62"/>
              <p:cNvSpPr>
                <a:spLocks/>
              </p:cNvSpPr>
              <p:nvPr/>
            </p:nvSpPr>
            <p:spPr bwMode="auto">
              <a:xfrm>
                <a:off x="5094" y="2997"/>
                <a:ext cx="1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36" y="11"/>
                  </a:cxn>
                  <a:cxn ang="0">
                    <a:pos x="38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1">
                    <a:moveTo>
                      <a:pt x="0" y="0"/>
                    </a:moveTo>
                    <a:lnTo>
                      <a:pt x="4" y="11"/>
                    </a:lnTo>
                    <a:lnTo>
                      <a:pt x="36" y="11"/>
                    </a:lnTo>
                    <a:lnTo>
                      <a:pt x="3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3" name="Freeform 63"/>
              <p:cNvSpPr>
                <a:spLocks/>
              </p:cNvSpPr>
              <p:nvPr/>
            </p:nvSpPr>
            <p:spPr bwMode="auto">
              <a:xfrm>
                <a:off x="4334" y="2962"/>
                <a:ext cx="250" cy="714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0" y="1416"/>
                  </a:cxn>
                  <a:cxn ang="0">
                    <a:pos x="30" y="1427"/>
                  </a:cxn>
                  <a:cxn ang="0">
                    <a:pos x="342" y="76"/>
                  </a:cxn>
                  <a:cxn ang="0">
                    <a:pos x="500" y="7"/>
                  </a:cxn>
                  <a:cxn ang="0">
                    <a:pos x="304" y="0"/>
                  </a:cxn>
                  <a:cxn ang="0">
                    <a:pos x="304" y="0"/>
                  </a:cxn>
                </a:cxnLst>
                <a:rect l="0" t="0" r="r" b="b"/>
                <a:pathLst>
                  <a:path w="500" h="1427">
                    <a:moveTo>
                      <a:pt x="304" y="0"/>
                    </a:moveTo>
                    <a:lnTo>
                      <a:pt x="0" y="1416"/>
                    </a:lnTo>
                    <a:lnTo>
                      <a:pt x="30" y="1427"/>
                    </a:lnTo>
                    <a:lnTo>
                      <a:pt x="342" y="76"/>
                    </a:lnTo>
                    <a:lnTo>
                      <a:pt x="500" y="7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4" name="Freeform 64"/>
              <p:cNvSpPr>
                <a:spLocks/>
              </p:cNvSpPr>
              <p:nvPr/>
            </p:nvSpPr>
            <p:spPr bwMode="auto">
              <a:xfrm>
                <a:off x="4851" y="2757"/>
                <a:ext cx="62" cy="2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16"/>
                  </a:cxn>
                  <a:cxn ang="0">
                    <a:pos x="90" y="416"/>
                  </a:cxn>
                  <a:cxn ang="0">
                    <a:pos x="46" y="382"/>
                  </a:cxn>
                  <a:cxn ang="0">
                    <a:pos x="114" y="359"/>
                  </a:cxn>
                  <a:cxn ang="0">
                    <a:pos x="36" y="327"/>
                  </a:cxn>
                  <a:cxn ang="0">
                    <a:pos x="126" y="294"/>
                  </a:cxn>
                  <a:cxn ang="0">
                    <a:pos x="36" y="266"/>
                  </a:cxn>
                  <a:cxn ang="0">
                    <a:pos x="126" y="236"/>
                  </a:cxn>
                  <a:cxn ang="0">
                    <a:pos x="31" y="205"/>
                  </a:cxn>
                  <a:cxn ang="0">
                    <a:pos x="118" y="178"/>
                  </a:cxn>
                  <a:cxn ang="0">
                    <a:pos x="36" y="144"/>
                  </a:cxn>
                  <a:cxn ang="0">
                    <a:pos x="118" y="121"/>
                  </a:cxn>
                  <a:cxn ang="0">
                    <a:pos x="44" y="83"/>
                  </a:cxn>
                  <a:cxn ang="0">
                    <a:pos x="109" y="59"/>
                  </a:cxn>
                  <a:cxn ang="0">
                    <a:pos x="36" y="40"/>
                  </a:cxn>
                  <a:cxn ang="0">
                    <a:pos x="109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6" h="416">
                    <a:moveTo>
                      <a:pt x="0" y="0"/>
                    </a:moveTo>
                    <a:lnTo>
                      <a:pt x="6" y="416"/>
                    </a:lnTo>
                    <a:lnTo>
                      <a:pt x="90" y="416"/>
                    </a:lnTo>
                    <a:lnTo>
                      <a:pt x="46" y="382"/>
                    </a:lnTo>
                    <a:lnTo>
                      <a:pt x="114" y="359"/>
                    </a:lnTo>
                    <a:lnTo>
                      <a:pt x="36" y="327"/>
                    </a:lnTo>
                    <a:lnTo>
                      <a:pt x="126" y="294"/>
                    </a:lnTo>
                    <a:lnTo>
                      <a:pt x="36" y="266"/>
                    </a:lnTo>
                    <a:lnTo>
                      <a:pt x="126" y="236"/>
                    </a:lnTo>
                    <a:lnTo>
                      <a:pt x="31" y="205"/>
                    </a:lnTo>
                    <a:lnTo>
                      <a:pt x="118" y="178"/>
                    </a:lnTo>
                    <a:lnTo>
                      <a:pt x="36" y="144"/>
                    </a:lnTo>
                    <a:lnTo>
                      <a:pt x="118" y="121"/>
                    </a:lnTo>
                    <a:lnTo>
                      <a:pt x="44" y="83"/>
                    </a:lnTo>
                    <a:lnTo>
                      <a:pt x="109" y="59"/>
                    </a:lnTo>
                    <a:lnTo>
                      <a:pt x="36" y="40"/>
                    </a:lnTo>
                    <a:lnTo>
                      <a:pt x="10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5" name="Freeform 65"/>
              <p:cNvSpPr>
                <a:spLocks/>
              </p:cNvSpPr>
              <p:nvPr/>
            </p:nvSpPr>
            <p:spPr bwMode="auto">
              <a:xfrm>
                <a:off x="4819" y="3778"/>
                <a:ext cx="82" cy="86"/>
              </a:xfrm>
              <a:custGeom>
                <a:avLst/>
                <a:gdLst/>
                <a:ahLst/>
                <a:cxnLst>
                  <a:cxn ang="0">
                    <a:pos x="89" y="169"/>
                  </a:cxn>
                  <a:cxn ang="0">
                    <a:pos x="102" y="165"/>
                  </a:cxn>
                  <a:cxn ang="0">
                    <a:pos x="117" y="157"/>
                  </a:cxn>
                  <a:cxn ang="0">
                    <a:pos x="131" y="150"/>
                  </a:cxn>
                  <a:cxn ang="0">
                    <a:pos x="142" y="138"/>
                  </a:cxn>
                  <a:cxn ang="0">
                    <a:pos x="152" y="123"/>
                  </a:cxn>
                  <a:cxn ang="0">
                    <a:pos x="159" y="110"/>
                  </a:cxn>
                  <a:cxn ang="0">
                    <a:pos x="161" y="93"/>
                  </a:cxn>
                  <a:cxn ang="0">
                    <a:pos x="161" y="74"/>
                  </a:cxn>
                  <a:cxn ang="0">
                    <a:pos x="159" y="57"/>
                  </a:cxn>
                  <a:cxn ang="0">
                    <a:pos x="152" y="43"/>
                  </a:cxn>
                  <a:cxn ang="0">
                    <a:pos x="142" y="28"/>
                  </a:cxn>
                  <a:cxn ang="0">
                    <a:pos x="131" y="17"/>
                  </a:cxn>
                  <a:cxn ang="0">
                    <a:pos x="117" y="7"/>
                  </a:cxn>
                  <a:cxn ang="0">
                    <a:pos x="102" y="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57" y="1"/>
                  </a:cxn>
                  <a:cxn ang="0">
                    <a:pos x="41" y="7"/>
                  </a:cxn>
                  <a:cxn ang="0">
                    <a:pos x="28" y="17"/>
                  </a:cxn>
                  <a:cxn ang="0">
                    <a:pos x="17" y="28"/>
                  </a:cxn>
                  <a:cxn ang="0">
                    <a:pos x="9" y="43"/>
                  </a:cxn>
                  <a:cxn ang="0">
                    <a:pos x="1" y="57"/>
                  </a:cxn>
                  <a:cxn ang="0">
                    <a:pos x="0" y="74"/>
                  </a:cxn>
                  <a:cxn ang="0">
                    <a:pos x="0" y="93"/>
                  </a:cxn>
                  <a:cxn ang="0">
                    <a:pos x="1" y="110"/>
                  </a:cxn>
                  <a:cxn ang="0">
                    <a:pos x="9" y="123"/>
                  </a:cxn>
                  <a:cxn ang="0">
                    <a:pos x="17" y="138"/>
                  </a:cxn>
                  <a:cxn ang="0">
                    <a:pos x="28" y="150"/>
                  </a:cxn>
                  <a:cxn ang="0">
                    <a:pos x="41" y="157"/>
                  </a:cxn>
                  <a:cxn ang="0">
                    <a:pos x="57" y="165"/>
                  </a:cxn>
                  <a:cxn ang="0">
                    <a:pos x="72" y="169"/>
                  </a:cxn>
                  <a:cxn ang="0">
                    <a:pos x="81" y="171"/>
                  </a:cxn>
                </a:cxnLst>
                <a:rect l="0" t="0" r="r" b="b"/>
                <a:pathLst>
                  <a:path w="163" h="171">
                    <a:moveTo>
                      <a:pt x="81" y="171"/>
                    </a:moveTo>
                    <a:lnTo>
                      <a:pt x="89" y="169"/>
                    </a:lnTo>
                    <a:lnTo>
                      <a:pt x="95" y="167"/>
                    </a:lnTo>
                    <a:lnTo>
                      <a:pt x="102" y="165"/>
                    </a:lnTo>
                    <a:lnTo>
                      <a:pt x="112" y="163"/>
                    </a:lnTo>
                    <a:lnTo>
                      <a:pt x="117" y="157"/>
                    </a:lnTo>
                    <a:lnTo>
                      <a:pt x="125" y="155"/>
                    </a:lnTo>
                    <a:lnTo>
                      <a:pt x="131" y="150"/>
                    </a:lnTo>
                    <a:lnTo>
                      <a:pt x="138" y="146"/>
                    </a:lnTo>
                    <a:lnTo>
                      <a:pt x="142" y="138"/>
                    </a:lnTo>
                    <a:lnTo>
                      <a:pt x="148" y="131"/>
                    </a:lnTo>
                    <a:lnTo>
                      <a:pt x="152" y="123"/>
                    </a:lnTo>
                    <a:lnTo>
                      <a:pt x="155" y="117"/>
                    </a:lnTo>
                    <a:lnTo>
                      <a:pt x="159" y="110"/>
                    </a:lnTo>
                    <a:lnTo>
                      <a:pt x="161" y="100"/>
                    </a:lnTo>
                    <a:lnTo>
                      <a:pt x="161" y="93"/>
                    </a:lnTo>
                    <a:lnTo>
                      <a:pt x="163" y="83"/>
                    </a:lnTo>
                    <a:lnTo>
                      <a:pt x="161" y="74"/>
                    </a:lnTo>
                    <a:lnTo>
                      <a:pt x="161" y="66"/>
                    </a:lnTo>
                    <a:lnTo>
                      <a:pt x="159" y="57"/>
                    </a:lnTo>
                    <a:lnTo>
                      <a:pt x="155" y="49"/>
                    </a:lnTo>
                    <a:lnTo>
                      <a:pt x="152" y="43"/>
                    </a:lnTo>
                    <a:lnTo>
                      <a:pt x="148" y="36"/>
                    </a:lnTo>
                    <a:lnTo>
                      <a:pt x="142" y="28"/>
                    </a:lnTo>
                    <a:lnTo>
                      <a:pt x="138" y="22"/>
                    </a:lnTo>
                    <a:lnTo>
                      <a:pt x="131" y="17"/>
                    </a:lnTo>
                    <a:lnTo>
                      <a:pt x="125" y="13"/>
                    </a:lnTo>
                    <a:lnTo>
                      <a:pt x="117" y="7"/>
                    </a:lnTo>
                    <a:lnTo>
                      <a:pt x="112" y="5"/>
                    </a:lnTo>
                    <a:lnTo>
                      <a:pt x="102" y="1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1" y="0"/>
                    </a:lnTo>
                    <a:lnTo>
                      <a:pt x="72" y="0"/>
                    </a:lnTo>
                    <a:lnTo>
                      <a:pt x="62" y="1"/>
                    </a:lnTo>
                    <a:lnTo>
                      <a:pt x="57" y="1"/>
                    </a:lnTo>
                    <a:lnTo>
                      <a:pt x="49" y="5"/>
                    </a:lnTo>
                    <a:lnTo>
                      <a:pt x="41" y="7"/>
                    </a:lnTo>
                    <a:lnTo>
                      <a:pt x="34" y="13"/>
                    </a:lnTo>
                    <a:lnTo>
                      <a:pt x="28" y="17"/>
                    </a:lnTo>
                    <a:lnTo>
                      <a:pt x="22" y="22"/>
                    </a:lnTo>
                    <a:lnTo>
                      <a:pt x="17" y="28"/>
                    </a:lnTo>
                    <a:lnTo>
                      <a:pt x="11" y="36"/>
                    </a:lnTo>
                    <a:lnTo>
                      <a:pt x="9" y="43"/>
                    </a:lnTo>
                    <a:lnTo>
                      <a:pt x="5" y="49"/>
                    </a:lnTo>
                    <a:lnTo>
                      <a:pt x="1" y="57"/>
                    </a:lnTo>
                    <a:lnTo>
                      <a:pt x="1" y="66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1" y="100"/>
                    </a:lnTo>
                    <a:lnTo>
                      <a:pt x="1" y="110"/>
                    </a:lnTo>
                    <a:lnTo>
                      <a:pt x="5" y="117"/>
                    </a:lnTo>
                    <a:lnTo>
                      <a:pt x="9" y="123"/>
                    </a:lnTo>
                    <a:lnTo>
                      <a:pt x="11" y="131"/>
                    </a:lnTo>
                    <a:lnTo>
                      <a:pt x="17" y="138"/>
                    </a:lnTo>
                    <a:lnTo>
                      <a:pt x="22" y="146"/>
                    </a:lnTo>
                    <a:lnTo>
                      <a:pt x="28" y="150"/>
                    </a:lnTo>
                    <a:lnTo>
                      <a:pt x="34" y="155"/>
                    </a:lnTo>
                    <a:lnTo>
                      <a:pt x="41" y="157"/>
                    </a:lnTo>
                    <a:lnTo>
                      <a:pt x="49" y="163"/>
                    </a:lnTo>
                    <a:lnTo>
                      <a:pt x="57" y="165"/>
                    </a:lnTo>
                    <a:lnTo>
                      <a:pt x="62" y="167"/>
                    </a:lnTo>
                    <a:lnTo>
                      <a:pt x="72" y="169"/>
                    </a:lnTo>
                    <a:lnTo>
                      <a:pt x="81" y="171"/>
                    </a:lnTo>
                    <a:lnTo>
                      <a:pt x="81" y="17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6" name="Freeform 66"/>
              <p:cNvSpPr>
                <a:spLocks/>
              </p:cNvSpPr>
              <p:nvPr/>
            </p:nvSpPr>
            <p:spPr bwMode="auto">
              <a:xfrm>
                <a:off x="4818" y="3779"/>
                <a:ext cx="73" cy="72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78" y="143"/>
                  </a:cxn>
                  <a:cxn ang="0">
                    <a:pos x="85" y="141"/>
                  </a:cxn>
                  <a:cxn ang="0">
                    <a:pos x="93" y="139"/>
                  </a:cxn>
                  <a:cxn ang="0">
                    <a:pos x="100" y="137"/>
                  </a:cxn>
                  <a:cxn ang="0">
                    <a:pos x="106" y="135"/>
                  </a:cxn>
                  <a:cxn ang="0">
                    <a:pos x="112" y="132"/>
                  </a:cxn>
                  <a:cxn ang="0">
                    <a:pos x="118" y="128"/>
                  </a:cxn>
                  <a:cxn ang="0">
                    <a:pos x="123" y="124"/>
                  </a:cxn>
                  <a:cxn ang="0">
                    <a:pos x="133" y="113"/>
                  </a:cxn>
                  <a:cxn ang="0">
                    <a:pos x="138" y="101"/>
                  </a:cxn>
                  <a:cxn ang="0">
                    <a:pos x="140" y="94"/>
                  </a:cxn>
                  <a:cxn ang="0">
                    <a:pos x="142" y="86"/>
                  </a:cxn>
                  <a:cxn ang="0">
                    <a:pos x="144" y="80"/>
                  </a:cxn>
                  <a:cxn ang="0">
                    <a:pos x="144" y="73"/>
                  </a:cxn>
                  <a:cxn ang="0">
                    <a:pos x="144" y="65"/>
                  </a:cxn>
                  <a:cxn ang="0">
                    <a:pos x="142" y="57"/>
                  </a:cxn>
                  <a:cxn ang="0">
                    <a:pos x="140" y="52"/>
                  </a:cxn>
                  <a:cxn ang="0">
                    <a:pos x="138" y="44"/>
                  </a:cxn>
                  <a:cxn ang="0">
                    <a:pos x="133" y="31"/>
                  </a:cxn>
                  <a:cxn ang="0">
                    <a:pos x="123" y="21"/>
                  </a:cxn>
                  <a:cxn ang="0">
                    <a:pos x="118" y="16"/>
                  </a:cxn>
                  <a:cxn ang="0">
                    <a:pos x="112" y="12"/>
                  </a:cxn>
                  <a:cxn ang="0">
                    <a:pos x="106" y="8"/>
                  </a:cxn>
                  <a:cxn ang="0">
                    <a:pos x="100" y="6"/>
                  </a:cxn>
                  <a:cxn ang="0">
                    <a:pos x="93" y="2"/>
                  </a:cxn>
                  <a:cxn ang="0">
                    <a:pos x="85" y="0"/>
                  </a:cxn>
                  <a:cxn ang="0">
                    <a:pos x="78" y="0"/>
                  </a:cxn>
                  <a:cxn ang="0">
                    <a:pos x="72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9" y="2"/>
                  </a:cxn>
                  <a:cxn ang="0">
                    <a:pos x="43" y="6"/>
                  </a:cxn>
                  <a:cxn ang="0">
                    <a:pos x="30" y="12"/>
                  </a:cxn>
                  <a:cxn ang="0">
                    <a:pos x="21" y="21"/>
                  </a:cxn>
                  <a:cxn ang="0">
                    <a:pos x="11" y="31"/>
                  </a:cxn>
                  <a:cxn ang="0">
                    <a:pos x="3" y="44"/>
                  </a:cxn>
                  <a:cxn ang="0">
                    <a:pos x="2" y="52"/>
                  </a:cxn>
                  <a:cxn ang="0">
                    <a:pos x="0" y="57"/>
                  </a:cxn>
                  <a:cxn ang="0">
                    <a:pos x="0" y="65"/>
                  </a:cxn>
                  <a:cxn ang="0">
                    <a:pos x="0" y="73"/>
                  </a:cxn>
                  <a:cxn ang="0">
                    <a:pos x="0" y="80"/>
                  </a:cxn>
                  <a:cxn ang="0">
                    <a:pos x="0" y="86"/>
                  </a:cxn>
                  <a:cxn ang="0">
                    <a:pos x="2" y="94"/>
                  </a:cxn>
                  <a:cxn ang="0">
                    <a:pos x="3" y="101"/>
                  </a:cxn>
                  <a:cxn ang="0">
                    <a:pos x="11" y="113"/>
                  </a:cxn>
                  <a:cxn ang="0">
                    <a:pos x="21" y="124"/>
                  </a:cxn>
                  <a:cxn ang="0">
                    <a:pos x="30" y="132"/>
                  </a:cxn>
                  <a:cxn ang="0">
                    <a:pos x="43" y="137"/>
                  </a:cxn>
                  <a:cxn ang="0">
                    <a:pos x="49" y="139"/>
                  </a:cxn>
                  <a:cxn ang="0">
                    <a:pos x="57" y="141"/>
                  </a:cxn>
                  <a:cxn ang="0">
                    <a:pos x="64" y="143"/>
                  </a:cxn>
                  <a:cxn ang="0">
                    <a:pos x="72" y="145"/>
                  </a:cxn>
                  <a:cxn ang="0">
                    <a:pos x="72" y="145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78" y="143"/>
                    </a:lnTo>
                    <a:lnTo>
                      <a:pt x="85" y="141"/>
                    </a:lnTo>
                    <a:lnTo>
                      <a:pt x="93" y="139"/>
                    </a:lnTo>
                    <a:lnTo>
                      <a:pt x="100" y="137"/>
                    </a:lnTo>
                    <a:lnTo>
                      <a:pt x="106" y="135"/>
                    </a:lnTo>
                    <a:lnTo>
                      <a:pt x="112" y="132"/>
                    </a:lnTo>
                    <a:lnTo>
                      <a:pt x="118" y="128"/>
                    </a:lnTo>
                    <a:lnTo>
                      <a:pt x="123" y="124"/>
                    </a:lnTo>
                    <a:lnTo>
                      <a:pt x="133" y="113"/>
                    </a:lnTo>
                    <a:lnTo>
                      <a:pt x="138" y="101"/>
                    </a:lnTo>
                    <a:lnTo>
                      <a:pt x="140" y="94"/>
                    </a:lnTo>
                    <a:lnTo>
                      <a:pt x="142" y="86"/>
                    </a:lnTo>
                    <a:lnTo>
                      <a:pt x="144" y="80"/>
                    </a:lnTo>
                    <a:lnTo>
                      <a:pt x="144" y="73"/>
                    </a:lnTo>
                    <a:lnTo>
                      <a:pt x="144" y="65"/>
                    </a:lnTo>
                    <a:lnTo>
                      <a:pt x="142" y="57"/>
                    </a:lnTo>
                    <a:lnTo>
                      <a:pt x="140" y="52"/>
                    </a:lnTo>
                    <a:lnTo>
                      <a:pt x="138" y="44"/>
                    </a:lnTo>
                    <a:lnTo>
                      <a:pt x="133" y="31"/>
                    </a:lnTo>
                    <a:lnTo>
                      <a:pt x="123" y="21"/>
                    </a:lnTo>
                    <a:lnTo>
                      <a:pt x="118" y="16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6"/>
                    </a:lnTo>
                    <a:lnTo>
                      <a:pt x="93" y="2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49" y="2"/>
                    </a:lnTo>
                    <a:lnTo>
                      <a:pt x="43" y="6"/>
                    </a:lnTo>
                    <a:lnTo>
                      <a:pt x="30" y="12"/>
                    </a:lnTo>
                    <a:lnTo>
                      <a:pt x="21" y="21"/>
                    </a:lnTo>
                    <a:lnTo>
                      <a:pt x="11" y="31"/>
                    </a:lnTo>
                    <a:lnTo>
                      <a:pt x="3" y="44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3" y="101"/>
                    </a:lnTo>
                    <a:lnTo>
                      <a:pt x="11" y="113"/>
                    </a:lnTo>
                    <a:lnTo>
                      <a:pt x="21" y="124"/>
                    </a:lnTo>
                    <a:lnTo>
                      <a:pt x="30" y="132"/>
                    </a:lnTo>
                    <a:lnTo>
                      <a:pt x="43" y="137"/>
                    </a:lnTo>
                    <a:lnTo>
                      <a:pt x="49" y="139"/>
                    </a:lnTo>
                    <a:lnTo>
                      <a:pt x="57" y="141"/>
                    </a:lnTo>
                    <a:lnTo>
                      <a:pt x="64" y="143"/>
                    </a:lnTo>
                    <a:lnTo>
                      <a:pt x="72" y="145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7" name="Freeform 67"/>
              <p:cNvSpPr>
                <a:spLocks/>
              </p:cNvSpPr>
              <p:nvPr/>
            </p:nvSpPr>
            <p:spPr bwMode="auto">
              <a:xfrm>
                <a:off x="4499" y="2960"/>
                <a:ext cx="203" cy="700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0" y="1401"/>
                  </a:cxn>
                  <a:cxn ang="0">
                    <a:pos x="407" y="26"/>
                  </a:cxn>
                  <a:cxn ang="0">
                    <a:pos x="336" y="0"/>
                  </a:cxn>
                  <a:cxn ang="0">
                    <a:pos x="336" y="0"/>
                  </a:cxn>
                </a:cxnLst>
                <a:rect l="0" t="0" r="r" b="b"/>
                <a:pathLst>
                  <a:path w="407" h="1401">
                    <a:moveTo>
                      <a:pt x="336" y="0"/>
                    </a:moveTo>
                    <a:lnTo>
                      <a:pt x="0" y="1401"/>
                    </a:lnTo>
                    <a:lnTo>
                      <a:pt x="407" y="26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FD9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8" name="Freeform 68"/>
              <p:cNvSpPr>
                <a:spLocks/>
              </p:cNvSpPr>
              <p:nvPr/>
            </p:nvSpPr>
            <p:spPr bwMode="auto">
              <a:xfrm>
                <a:off x="5085" y="3017"/>
                <a:ext cx="46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0" y="19"/>
                  </a:cxn>
                  <a:cxn ang="0">
                    <a:pos x="10" y="26"/>
                  </a:cxn>
                  <a:cxn ang="0">
                    <a:pos x="10" y="36"/>
                  </a:cxn>
                  <a:cxn ang="0">
                    <a:pos x="10" y="45"/>
                  </a:cxn>
                  <a:cxn ang="0">
                    <a:pos x="10" y="55"/>
                  </a:cxn>
                  <a:cxn ang="0">
                    <a:pos x="11" y="63"/>
                  </a:cxn>
                  <a:cxn ang="0">
                    <a:pos x="11" y="68"/>
                  </a:cxn>
                  <a:cxn ang="0">
                    <a:pos x="19" y="76"/>
                  </a:cxn>
                  <a:cxn ang="0">
                    <a:pos x="23" y="82"/>
                  </a:cxn>
                  <a:cxn ang="0">
                    <a:pos x="34" y="95"/>
                  </a:cxn>
                  <a:cxn ang="0">
                    <a:pos x="40" y="118"/>
                  </a:cxn>
                  <a:cxn ang="0">
                    <a:pos x="91" y="95"/>
                  </a:cxn>
                  <a:cxn ang="0">
                    <a:pos x="65" y="72"/>
                  </a:cxn>
                  <a:cxn ang="0">
                    <a:pos x="59" y="72"/>
                  </a:cxn>
                  <a:cxn ang="0">
                    <a:pos x="49" y="70"/>
                  </a:cxn>
                  <a:cxn ang="0">
                    <a:pos x="42" y="64"/>
                  </a:cxn>
                  <a:cxn ang="0">
                    <a:pos x="36" y="63"/>
                  </a:cxn>
                  <a:cxn ang="0">
                    <a:pos x="32" y="55"/>
                  </a:cxn>
                  <a:cxn ang="0">
                    <a:pos x="30" y="47"/>
                  </a:cxn>
                  <a:cxn ang="0">
                    <a:pos x="27" y="36"/>
                  </a:cxn>
                  <a:cxn ang="0">
                    <a:pos x="27" y="26"/>
                  </a:cxn>
                  <a:cxn ang="0">
                    <a:pos x="23" y="21"/>
                  </a:cxn>
                  <a:cxn ang="0">
                    <a:pos x="23" y="15"/>
                  </a:cxn>
                  <a:cxn ang="0">
                    <a:pos x="23" y="7"/>
                  </a:cxn>
                  <a:cxn ang="0">
                    <a:pos x="23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1" h="118">
                    <a:moveTo>
                      <a:pt x="0" y="0"/>
                    </a:moveTo>
                    <a:lnTo>
                      <a:pt x="10" y="13"/>
                    </a:lnTo>
                    <a:lnTo>
                      <a:pt x="10" y="13"/>
                    </a:lnTo>
                    <a:lnTo>
                      <a:pt x="10" y="19"/>
                    </a:lnTo>
                    <a:lnTo>
                      <a:pt x="10" y="26"/>
                    </a:lnTo>
                    <a:lnTo>
                      <a:pt x="10" y="36"/>
                    </a:lnTo>
                    <a:lnTo>
                      <a:pt x="10" y="45"/>
                    </a:lnTo>
                    <a:lnTo>
                      <a:pt x="10" y="55"/>
                    </a:lnTo>
                    <a:lnTo>
                      <a:pt x="11" y="63"/>
                    </a:lnTo>
                    <a:lnTo>
                      <a:pt x="11" y="68"/>
                    </a:lnTo>
                    <a:lnTo>
                      <a:pt x="19" y="76"/>
                    </a:lnTo>
                    <a:lnTo>
                      <a:pt x="23" y="82"/>
                    </a:lnTo>
                    <a:lnTo>
                      <a:pt x="34" y="95"/>
                    </a:lnTo>
                    <a:lnTo>
                      <a:pt x="40" y="118"/>
                    </a:lnTo>
                    <a:lnTo>
                      <a:pt x="91" y="95"/>
                    </a:lnTo>
                    <a:lnTo>
                      <a:pt x="65" y="72"/>
                    </a:lnTo>
                    <a:lnTo>
                      <a:pt x="59" y="72"/>
                    </a:lnTo>
                    <a:lnTo>
                      <a:pt x="49" y="70"/>
                    </a:lnTo>
                    <a:lnTo>
                      <a:pt x="42" y="64"/>
                    </a:lnTo>
                    <a:lnTo>
                      <a:pt x="36" y="63"/>
                    </a:lnTo>
                    <a:lnTo>
                      <a:pt x="32" y="55"/>
                    </a:lnTo>
                    <a:lnTo>
                      <a:pt x="30" y="47"/>
                    </a:lnTo>
                    <a:lnTo>
                      <a:pt x="27" y="36"/>
                    </a:lnTo>
                    <a:lnTo>
                      <a:pt x="27" y="26"/>
                    </a:lnTo>
                    <a:lnTo>
                      <a:pt x="23" y="21"/>
                    </a:lnTo>
                    <a:lnTo>
                      <a:pt x="23" y="15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9" name="Freeform 69"/>
              <p:cNvSpPr>
                <a:spLocks/>
              </p:cNvSpPr>
              <p:nvPr/>
            </p:nvSpPr>
            <p:spPr bwMode="auto">
              <a:xfrm>
                <a:off x="5103" y="3099"/>
                <a:ext cx="62" cy="58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97" y="0"/>
                  </a:cxn>
                  <a:cxn ang="0">
                    <a:pos x="95" y="8"/>
                  </a:cxn>
                  <a:cxn ang="0">
                    <a:pos x="90" y="17"/>
                  </a:cxn>
                  <a:cxn ang="0">
                    <a:pos x="84" y="29"/>
                  </a:cxn>
                  <a:cxn ang="0">
                    <a:pos x="76" y="40"/>
                  </a:cxn>
                  <a:cxn ang="0">
                    <a:pos x="69" y="53"/>
                  </a:cxn>
                  <a:cxn ang="0">
                    <a:pos x="59" y="65"/>
                  </a:cxn>
                  <a:cxn ang="0">
                    <a:pos x="50" y="78"/>
                  </a:cxn>
                  <a:cxn ang="0">
                    <a:pos x="40" y="84"/>
                  </a:cxn>
                  <a:cxn ang="0">
                    <a:pos x="31" y="93"/>
                  </a:cxn>
                  <a:cxn ang="0">
                    <a:pos x="21" y="99"/>
                  </a:cxn>
                  <a:cxn ang="0">
                    <a:pos x="15" y="105"/>
                  </a:cxn>
                  <a:cxn ang="0">
                    <a:pos x="8" y="109"/>
                  </a:cxn>
                  <a:cxn ang="0">
                    <a:pos x="4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2" y="114"/>
                  </a:cxn>
                  <a:cxn ang="0">
                    <a:pos x="8" y="114"/>
                  </a:cxn>
                  <a:cxn ang="0">
                    <a:pos x="15" y="112"/>
                  </a:cxn>
                  <a:cxn ang="0">
                    <a:pos x="29" y="111"/>
                  </a:cxn>
                  <a:cxn ang="0">
                    <a:pos x="34" y="109"/>
                  </a:cxn>
                  <a:cxn ang="0">
                    <a:pos x="40" y="107"/>
                  </a:cxn>
                  <a:cxn ang="0">
                    <a:pos x="48" y="103"/>
                  </a:cxn>
                  <a:cxn ang="0">
                    <a:pos x="55" y="99"/>
                  </a:cxn>
                  <a:cxn ang="0">
                    <a:pos x="63" y="93"/>
                  </a:cxn>
                  <a:cxn ang="0">
                    <a:pos x="69" y="90"/>
                  </a:cxn>
                  <a:cxn ang="0">
                    <a:pos x="76" y="84"/>
                  </a:cxn>
                  <a:cxn ang="0">
                    <a:pos x="84" y="78"/>
                  </a:cxn>
                  <a:cxn ang="0">
                    <a:pos x="88" y="71"/>
                  </a:cxn>
                  <a:cxn ang="0">
                    <a:pos x="95" y="63"/>
                  </a:cxn>
                  <a:cxn ang="0">
                    <a:pos x="99" y="55"/>
                  </a:cxn>
                  <a:cxn ang="0">
                    <a:pos x="105" y="50"/>
                  </a:cxn>
                  <a:cxn ang="0">
                    <a:pos x="111" y="40"/>
                  </a:cxn>
                  <a:cxn ang="0">
                    <a:pos x="116" y="31"/>
                  </a:cxn>
                  <a:cxn ang="0">
                    <a:pos x="120" y="21"/>
                  </a:cxn>
                  <a:cxn ang="0">
                    <a:pos x="124" y="17"/>
                  </a:cxn>
                  <a:cxn ang="0">
                    <a:pos x="124" y="12"/>
                  </a:cxn>
                  <a:cxn ang="0">
                    <a:pos x="126" y="12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26" h="116">
                    <a:moveTo>
                      <a:pt x="101" y="0"/>
                    </a:moveTo>
                    <a:lnTo>
                      <a:pt x="97" y="0"/>
                    </a:lnTo>
                    <a:lnTo>
                      <a:pt x="95" y="8"/>
                    </a:lnTo>
                    <a:lnTo>
                      <a:pt x="90" y="17"/>
                    </a:lnTo>
                    <a:lnTo>
                      <a:pt x="84" y="29"/>
                    </a:lnTo>
                    <a:lnTo>
                      <a:pt x="76" y="40"/>
                    </a:lnTo>
                    <a:lnTo>
                      <a:pt x="69" y="53"/>
                    </a:lnTo>
                    <a:lnTo>
                      <a:pt x="59" y="65"/>
                    </a:lnTo>
                    <a:lnTo>
                      <a:pt x="50" y="78"/>
                    </a:lnTo>
                    <a:lnTo>
                      <a:pt x="40" y="84"/>
                    </a:lnTo>
                    <a:lnTo>
                      <a:pt x="31" y="93"/>
                    </a:lnTo>
                    <a:lnTo>
                      <a:pt x="21" y="99"/>
                    </a:lnTo>
                    <a:lnTo>
                      <a:pt x="15" y="105"/>
                    </a:lnTo>
                    <a:lnTo>
                      <a:pt x="8" y="109"/>
                    </a:lnTo>
                    <a:lnTo>
                      <a:pt x="4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2" y="114"/>
                    </a:lnTo>
                    <a:lnTo>
                      <a:pt x="8" y="114"/>
                    </a:lnTo>
                    <a:lnTo>
                      <a:pt x="15" y="112"/>
                    </a:lnTo>
                    <a:lnTo>
                      <a:pt x="29" y="111"/>
                    </a:lnTo>
                    <a:lnTo>
                      <a:pt x="34" y="109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9"/>
                    </a:lnTo>
                    <a:lnTo>
                      <a:pt x="63" y="93"/>
                    </a:lnTo>
                    <a:lnTo>
                      <a:pt x="69" y="90"/>
                    </a:lnTo>
                    <a:lnTo>
                      <a:pt x="76" y="84"/>
                    </a:lnTo>
                    <a:lnTo>
                      <a:pt x="84" y="78"/>
                    </a:lnTo>
                    <a:lnTo>
                      <a:pt x="88" y="71"/>
                    </a:lnTo>
                    <a:lnTo>
                      <a:pt x="95" y="63"/>
                    </a:lnTo>
                    <a:lnTo>
                      <a:pt x="99" y="55"/>
                    </a:lnTo>
                    <a:lnTo>
                      <a:pt x="105" y="50"/>
                    </a:lnTo>
                    <a:lnTo>
                      <a:pt x="111" y="40"/>
                    </a:lnTo>
                    <a:lnTo>
                      <a:pt x="116" y="31"/>
                    </a:lnTo>
                    <a:lnTo>
                      <a:pt x="120" y="21"/>
                    </a:lnTo>
                    <a:lnTo>
                      <a:pt x="124" y="17"/>
                    </a:lnTo>
                    <a:lnTo>
                      <a:pt x="124" y="12"/>
                    </a:lnTo>
                    <a:lnTo>
                      <a:pt x="126" y="12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E0E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30" name="Freeform 70"/>
              <p:cNvSpPr>
                <a:spLocks/>
              </p:cNvSpPr>
              <p:nvPr/>
            </p:nvSpPr>
            <p:spPr bwMode="auto">
              <a:xfrm>
                <a:off x="5066" y="3080"/>
                <a:ext cx="136" cy="5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42" y="112"/>
                  </a:cxn>
                  <a:cxn ang="0">
                    <a:pos x="50" y="74"/>
                  </a:cxn>
                  <a:cxn ang="0">
                    <a:pos x="89" y="90"/>
                  </a:cxn>
                  <a:cxn ang="0">
                    <a:pos x="88" y="55"/>
                  </a:cxn>
                  <a:cxn ang="0">
                    <a:pos x="127" y="69"/>
                  </a:cxn>
                  <a:cxn ang="0">
                    <a:pos x="127" y="31"/>
                  </a:cxn>
                  <a:cxn ang="0">
                    <a:pos x="162" y="36"/>
                  </a:cxn>
                  <a:cxn ang="0">
                    <a:pos x="162" y="33"/>
                  </a:cxn>
                  <a:cxn ang="0">
                    <a:pos x="167" y="33"/>
                  </a:cxn>
                  <a:cxn ang="0">
                    <a:pos x="171" y="29"/>
                  </a:cxn>
                  <a:cxn ang="0">
                    <a:pos x="179" y="25"/>
                  </a:cxn>
                  <a:cxn ang="0">
                    <a:pos x="186" y="21"/>
                  </a:cxn>
                  <a:cxn ang="0">
                    <a:pos x="196" y="17"/>
                  </a:cxn>
                  <a:cxn ang="0">
                    <a:pos x="205" y="15"/>
                  </a:cxn>
                  <a:cxn ang="0">
                    <a:pos x="215" y="15"/>
                  </a:cxn>
                  <a:cxn ang="0">
                    <a:pos x="223" y="15"/>
                  </a:cxn>
                  <a:cxn ang="0">
                    <a:pos x="232" y="15"/>
                  </a:cxn>
                  <a:cxn ang="0">
                    <a:pos x="243" y="15"/>
                  </a:cxn>
                  <a:cxn ang="0">
                    <a:pos x="253" y="17"/>
                  </a:cxn>
                  <a:cxn ang="0">
                    <a:pos x="261" y="17"/>
                  </a:cxn>
                  <a:cxn ang="0">
                    <a:pos x="268" y="17"/>
                  </a:cxn>
                  <a:cxn ang="0">
                    <a:pos x="272" y="17"/>
                  </a:cxn>
                  <a:cxn ang="0">
                    <a:pos x="274" y="17"/>
                  </a:cxn>
                  <a:cxn ang="0">
                    <a:pos x="272" y="15"/>
                  </a:cxn>
                  <a:cxn ang="0">
                    <a:pos x="266" y="14"/>
                  </a:cxn>
                  <a:cxn ang="0">
                    <a:pos x="262" y="10"/>
                  </a:cxn>
                  <a:cxn ang="0">
                    <a:pos x="257" y="10"/>
                  </a:cxn>
                  <a:cxn ang="0">
                    <a:pos x="251" y="8"/>
                  </a:cxn>
                  <a:cxn ang="0">
                    <a:pos x="245" y="6"/>
                  </a:cxn>
                  <a:cxn ang="0">
                    <a:pos x="236" y="4"/>
                  </a:cxn>
                  <a:cxn ang="0">
                    <a:pos x="228" y="2"/>
                  </a:cxn>
                  <a:cxn ang="0">
                    <a:pos x="219" y="0"/>
                  </a:cxn>
                  <a:cxn ang="0">
                    <a:pos x="211" y="0"/>
                  </a:cxn>
                  <a:cxn ang="0">
                    <a:pos x="198" y="0"/>
                  </a:cxn>
                  <a:cxn ang="0">
                    <a:pos x="188" y="0"/>
                  </a:cxn>
                  <a:cxn ang="0">
                    <a:pos x="175" y="0"/>
                  </a:cxn>
                  <a:cxn ang="0">
                    <a:pos x="165" y="4"/>
                  </a:cxn>
                  <a:cxn ang="0">
                    <a:pos x="158" y="4"/>
                  </a:cxn>
                  <a:cxn ang="0">
                    <a:pos x="150" y="4"/>
                  </a:cxn>
                  <a:cxn ang="0">
                    <a:pos x="143" y="6"/>
                  </a:cxn>
                  <a:cxn ang="0">
                    <a:pos x="137" y="8"/>
                  </a:cxn>
                  <a:cxn ang="0">
                    <a:pos x="129" y="10"/>
                  </a:cxn>
                  <a:cxn ang="0">
                    <a:pos x="122" y="12"/>
                  </a:cxn>
                  <a:cxn ang="0">
                    <a:pos x="114" y="14"/>
                  </a:cxn>
                  <a:cxn ang="0">
                    <a:pos x="108" y="17"/>
                  </a:cxn>
                  <a:cxn ang="0">
                    <a:pos x="103" y="19"/>
                  </a:cxn>
                  <a:cxn ang="0">
                    <a:pos x="95" y="23"/>
                  </a:cxn>
                  <a:cxn ang="0">
                    <a:pos x="88" y="25"/>
                  </a:cxn>
                  <a:cxn ang="0">
                    <a:pos x="82" y="29"/>
                  </a:cxn>
                  <a:cxn ang="0">
                    <a:pos x="74" y="31"/>
                  </a:cxn>
                  <a:cxn ang="0">
                    <a:pos x="67" y="34"/>
                  </a:cxn>
                  <a:cxn ang="0">
                    <a:pos x="61" y="38"/>
                  </a:cxn>
                  <a:cxn ang="0">
                    <a:pos x="57" y="42"/>
                  </a:cxn>
                  <a:cxn ang="0">
                    <a:pos x="44" y="46"/>
                  </a:cxn>
                  <a:cxn ang="0">
                    <a:pos x="32" y="52"/>
                  </a:cxn>
                  <a:cxn ang="0">
                    <a:pos x="21" y="57"/>
                  </a:cxn>
                  <a:cxn ang="0">
                    <a:pos x="15" y="61"/>
                  </a:cxn>
                  <a:cxn ang="0">
                    <a:pos x="8" y="65"/>
                  </a:cxn>
                  <a:cxn ang="0">
                    <a:pos x="2" y="69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274" h="112">
                    <a:moveTo>
                      <a:pt x="0" y="72"/>
                    </a:moveTo>
                    <a:lnTo>
                      <a:pt x="42" y="112"/>
                    </a:lnTo>
                    <a:lnTo>
                      <a:pt x="50" y="74"/>
                    </a:lnTo>
                    <a:lnTo>
                      <a:pt x="89" y="90"/>
                    </a:lnTo>
                    <a:lnTo>
                      <a:pt x="88" y="55"/>
                    </a:lnTo>
                    <a:lnTo>
                      <a:pt x="127" y="69"/>
                    </a:lnTo>
                    <a:lnTo>
                      <a:pt x="127" y="31"/>
                    </a:lnTo>
                    <a:lnTo>
                      <a:pt x="162" y="36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29"/>
                    </a:lnTo>
                    <a:lnTo>
                      <a:pt x="179" y="25"/>
                    </a:lnTo>
                    <a:lnTo>
                      <a:pt x="186" y="21"/>
                    </a:lnTo>
                    <a:lnTo>
                      <a:pt x="196" y="17"/>
                    </a:lnTo>
                    <a:lnTo>
                      <a:pt x="205" y="15"/>
                    </a:lnTo>
                    <a:lnTo>
                      <a:pt x="215" y="15"/>
                    </a:lnTo>
                    <a:lnTo>
                      <a:pt x="223" y="15"/>
                    </a:lnTo>
                    <a:lnTo>
                      <a:pt x="232" y="15"/>
                    </a:lnTo>
                    <a:lnTo>
                      <a:pt x="243" y="15"/>
                    </a:lnTo>
                    <a:lnTo>
                      <a:pt x="253" y="17"/>
                    </a:lnTo>
                    <a:lnTo>
                      <a:pt x="261" y="17"/>
                    </a:lnTo>
                    <a:lnTo>
                      <a:pt x="268" y="17"/>
                    </a:lnTo>
                    <a:lnTo>
                      <a:pt x="272" y="17"/>
                    </a:lnTo>
                    <a:lnTo>
                      <a:pt x="274" y="17"/>
                    </a:lnTo>
                    <a:lnTo>
                      <a:pt x="272" y="15"/>
                    </a:lnTo>
                    <a:lnTo>
                      <a:pt x="266" y="14"/>
                    </a:lnTo>
                    <a:lnTo>
                      <a:pt x="262" y="10"/>
                    </a:lnTo>
                    <a:lnTo>
                      <a:pt x="257" y="10"/>
                    </a:lnTo>
                    <a:lnTo>
                      <a:pt x="251" y="8"/>
                    </a:lnTo>
                    <a:lnTo>
                      <a:pt x="245" y="6"/>
                    </a:lnTo>
                    <a:lnTo>
                      <a:pt x="236" y="4"/>
                    </a:lnTo>
                    <a:lnTo>
                      <a:pt x="228" y="2"/>
                    </a:lnTo>
                    <a:lnTo>
                      <a:pt x="219" y="0"/>
                    </a:lnTo>
                    <a:lnTo>
                      <a:pt x="211" y="0"/>
                    </a:lnTo>
                    <a:lnTo>
                      <a:pt x="198" y="0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5" y="4"/>
                    </a:lnTo>
                    <a:lnTo>
                      <a:pt x="158" y="4"/>
                    </a:lnTo>
                    <a:lnTo>
                      <a:pt x="150" y="4"/>
                    </a:lnTo>
                    <a:lnTo>
                      <a:pt x="143" y="6"/>
                    </a:lnTo>
                    <a:lnTo>
                      <a:pt x="137" y="8"/>
                    </a:lnTo>
                    <a:lnTo>
                      <a:pt x="129" y="10"/>
                    </a:lnTo>
                    <a:lnTo>
                      <a:pt x="122" y="12"/>
                    </a:lnTo>
                    <a:lnTo>
                      <a:pt x="114" y="14"/>
                    </a:lnTo>
                    <a:lnTo>
                      <a:pt x="108" y="17"/>
                    </a:lnTo>
                    <a:lnTo>
                      <a:pt x="103" y="19"/>
                    </a:lnTo>
                    <a:lnTo>
                      <a:pt x="95" y="23"/>
                    </a:lnTo>
                    <a:lnTo>
                      <a:pt x="88" y="25"/>
                    </a:lnTo>
                    <a:lnTo>
                      <a:pt x="82" y="29"/>
                    </a:lnTo>
                    <a:lnTo>
                      <a:pt x="74" y="31"/>
                    </a:lnTo>
                    <a:lnTo>
                      <a:pt x="67" y="34"/>
                    </a:lnTo>
                    <a:lnTo>
                      <a:pt x="61" y="38"/>
                    </a:lnTo>
                    <a:lnTo>
                      <a:pt x="57" y="42"/>
                    </a:lnTo>
                    <a:lnTo>
                      <a:pt x="44" y="46"/>
                    </a:lnTo>
                    <a:lnTo>
                      <a:pt x="32" y="52"/>
                    </a:lnTo>
                    <a:lnTo>
                      <a:pt x="21" y="57"/>
                    </a:lnTo>
                    <a:lnTo>
                      <a:pt x="15" y="61"/>
                    </a:lnTo>
                    <a:lnTo>
                      <a:pt x="8" y="65"/>
                    </a:lnTo>
                    <a:lnTo>
                      <a:pt x="2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0E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31" name="Freeform 71"/>
              <p:cNvSpPr>
                <a:spLocks/>
              </p:cNvSpPr>
              <p:nvPr/>
            </p:nvSpPr>
            <p:spPr bwMode="auto">
              <a:xfrm>
                <a:off x="5172" y="3106"/>
                <a:ext cx="29" cy="4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82"/>
                  </a:cxn>
                  <a:cxn ang="0">
                    <a:pos x="30" y="80"/>
                  </a:cxn>
                  <a:cxn ang="0">
                    <a:pos x="30" y="78"/>
                  </a:cxn>
                  <a:cxn ang="0">
                    <a:pos x="32" y="77"/>
                  </a:cxn>
                  <a:cxn ang="0">
                    <a:pos x="36" y="69"/>
                  </a:cxn>
                  <a:cxn ang="0">
                    <a:pos x="42" y="63"/>
                  </a:cxn>
                  <a:cxn ang="0">
                    <a:pos x="46" y="56"/>
                  </a:cxn>
                  <a:cxn ang="0">
                    <a:pos x="51" y="50"/>
                  </a:cxn>
                  <a:cxn ang="0">
                    <a:pos x="53" y="40"/>
                  </a:cxn>
                  <a:cxn ang="0">
                    <a:pos x="57" y="35"/>
                  </a:cxn>
                  <a:cxn ang="0">
                    <a:pos x="57" y="27"/>
                  </a:cxn>
                  <a:cxn ang="0">
                    <a:pos x="59" y="21"/>
                  </a:cxn>
                  <a:cxn ang="0">
                    <a:pos x="59" y="14"/>
                  </a:cxn>
                  <a:cxn ang="0">
                    <a:pos x="59" y="10"/>
                  </a:cxn>
                  <a:cxn ang="0">
                    <a:pos x="57" y="2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82">
                    <a:moveTo>
                      <a:pt x="57" y="0"/>
                    </a:moveTo>
                    <a:lnTo>
                      <a:pt x="0" y="82"/>
                    </a:lnTo>
                    <a:lnTo>
                      <a:pt x="30" y="80"/>
                    </a:lnTo>
                    <a:lnTo>
                      <a:pt x="30" y="78"/>
                    </a:lnTo>
                    <a:lnTo>
                      <a:pt x="32" y="77"/>
                    </a:lnTo>
                    <a:lnTo>
                      <a:pt x="36" y="69"/>
                    </a:lnTo>
                    <a:lnTo>
                      <a:pt x="42" y="63"/>
                    </a:lnTo>
                    <a:lnTo>
                      <a:pt x="46" y="56"/>
                    </a:lnTo>
                    <a:lnTo>
                      <a:pt x="51" y="50"/>
                    </a:lnTo>
                    <a:lnTo>
                      <a:pt x="53" y="40"/>
                    </a:lnTo>
                    <a:lnTo>
                      <a:pt x="57" y="35"/>
                    </a:lnTo>
                    <a:lnTo>
                      <a:pt x="57" y="27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59" y="10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E0E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32" name="Freeform 72"/>
              <p:cNvSpPr>
                <a:spLocks/>
              </p:cNvSpPr>
              <p:nvPr/>
            </p:nvSpPr>
            <p:spPr bwMode="auto">
              <a:xfrm>
                <a:off x="5212" y="3155"/>
                <a:ext cx="37" cy="141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66" y="18"/>
                  </a:cxn>
                  <a:cxn ang="0">
                    <a:pos x="68" y="35"/>
                  </a:cxn>
                  <a:cxn ang="0">
                    <a:pos x="72" y="59"/>
                  </a:cxn>
                  <a:cxn ang="0">
                    <a:pos x="72" y="69"/>
                  </a:cxn>
                  <a:cxn ang="0">
                    <a:pos x="72" y="84"/>
                  </a:cxn>
                  <a:cxn ang="0">
                    <a:pos x="72" y="97"/>
                  </a:cxn>
                  <a:cxn ang="0">
                    <a:pos x="74" y="111"/>
                  </a:cxn>
                  <a:cxn ang="0">
                    <a:pos x="72" y="124"/>
                  </a:cxn>
                  <a:cxn ang="0">
                    <a:pos x="72" y="137"/>
                  </a:cxn>
                  <a:cxn ang="0">
                    <a:pos x="70" y="151"/>
                  </a:cxn>
                  <a:cxn ang="0">
                    <a:pos x="70" y="164"/>
                  </a:cxn>
                  <a:cxn ang="0">
                    <a:pos x="63" y="185"/>
                  </a:cxn>
                  <a:cxn ang="0">
                    <a:pos x="55" y="206"/>
                  </a:cxn>
                  <a:cxn ang="0">
                    <a:pos x="47" y="227"/>
                  </a:cxn>
                  <a:cxn ang="0">
                    <a:pos x="38" y="246"/>
                  </a:cxn>
                  <a:cxn ang="0">
                    <a:pos x="28" y="261"/>
                  </a:cxn>
                  <a:cxn ang="0">
                    <a:pos x="23" y="274"/>
                  </a:cxn>
                  <a:cxn ang="0">
                    <a:pos x="17" y="284"/>
                  </a:cxn>
                  <a:cxn ang="0">
                    <a:pos x="0" y="267"/>
                  </a:cxn>
                  <a:cxn ang="0">
                    <a:pos x="9" y="248"/>
                  </a:cxn>
                  <a:cxn ang="0">
                    <a:pos x="19" y="232"/>
                  </a:cxn>
                  <a:cxn ang="0">
                    <a:pos x="27" y="213"/>
                  </a:cxn>
                  <a:cxn ang="0">
                    <a:pos x="36" y="191"/>
                  </a:cxn>
                  <a:cxn ang="0">
                    <a:pos x="44" y="168"/>
                  </a:cxn>
                  <a:cxn ang="0">
                    <a:pos x="49" y="145"/>
                  </a:cxn>
                  <a:cxn ang="0">
                    <a:pos x="51" y="124"/>
                  </a:cxn>
                  <a:cxn ang="0">
                    <a:pos x="55" y="101"/>
                  </a:cxn>
                  <a:cxn ang="0">
                    <a:pos x="55" y="78"/>
                  </a:cxn>
                  <a:cxn ang="0">
                    <a:pos x="59" y="56"/>
                  </a:cxn>
                  <a:cxn ang="0">
                    <a:pos x="61" y="37"/>
                  </a:cxn>
                  <a:cxn ang="0">
                    <a:pos x="61" y="19"/>
                  </a:cxn>
                  <a:cxn ang="0">
                    <a:pos x="65" y="2"/>
                  </a:cxn>
                  <a:cxn ang="0">
                    <a:pos x="65" y="0"/>
                  </a:cxn>
                </a:cxnLst>
                <a:rect l="0" t="0" r="r" b="b"/>
                <a:pathLst>
                  <a:path w="74" h="284">
                    <a:moveTo>
                      <a:pt x="65" y="0"/>
                    </a:moveTo>
                    <a:lnTo>
                      <a:pt x="65" y="4"/>
                    </a:lnTo>
                    <a:lnTo>
                      <a:pt x="65" y="8"/>
                    </a:lnTo>
                    <a:lnTo>
                      <a:pt x="66" y="18"/>
                    </a:lnTo>
                    <a:lnTo>
                      <a:pt x="68" y="23"/>
                    </a:lnTo>
                    <a:lnTo>
                      <a:pt x="68" y="35"/>
                    </a:lnTo>
                    <a:lnTo>
                      <a:pt x="70" y="46"/>
                    </a:lnTo>
                    <a:lnTo>
                      <a:pt x="72" y="59"/>
                    </a:lnTo>
                    <a:lnTo>
                      <a:pt x="72" y="63"/>
                    </a:lnTo>
                    <a:lnTo>
                      <a:pt x="72" y="69"/>
                    </a:lnTo>
                    <a:lnTo>
                      <a:pt x="72" y="76"/>
                    </a:lnTo>
                    <a:lnTo>
                      <a:pt x="72" y="84"/>
                    </a:lnTo>
                    <a:lnTo>
                      <a:pt x="72" y="90"/>
                    </a:lnTo>
                    <a:lnTo>
                      <a:pt x="72" y="97"/>
                    </a:lnTo>
                    <a:lnTo>
                      <a:pt x="72" y="105"/>
                    </a:lnTo>
                    <a:lnTo>
                      <a:pt x="74" y="111"/>
                    </a:lnTo>
                    <a:lnTo>
                      <a:pt x="72" y="116"/>
                    </a:lnTo>
                    <a:lnTo>
                      <a:pt x="72" y="124"/>
                    </a:lnTo>
                    <a:lnTo>
                      <a:pt x="72" y="130"/>
                    </a:lnTo>
                    <a:lnTo>
                      <a:pt x="72" y="137"/>
                    </a:lnTo>
                    <a:lnTo>
                      <a:pt x="70" y="143"/>
                    </a:lnTo>
                    <a:lnTo>
                      <a:pt x="70" y="151"/>
                    </a:lnTo>
                    <a:lnTo>
                      <a:pt x="70" y="156"/>
                    </a:lnTo>
                    <a:lnTo>
                      <a:pt x="70" y="164"/>
                    </a:lnTo>
                    <a:lnTo>
                      <a:pt x="66" y="175"/>
                    </a:lnTo>
                    <a:lnTo>
                      <a:pt x="63" y="185"/>
                    </a:lnTo>
                    <a:lnTo>
                      <a:pt x="59" y="196"/>
                    </a:lnTo>
                    <a:lnTo>
                      <a:pt x="55" y="206"/>
                    </a:lnTo>
                    <a:lnTo>
                      <a:pt x="51" y="217"/>
                    </a:lnTo>
                    <a:lnTo>
                      <a:pt x="47" y="227"/>
                    </a:lnTo>
                    <a:lnTo>
                      <a:pt x="42" y="236"/>
                    </a:lnTo>
                    <a:lnTo>
                      <a:pt x="38" y="246"/>
                    </a:lnTo>
                    <a:lnTo>
                      <a:pt x="34" y="253"/>
                    </a:lnTo>
                    <a:lnTo>
                      <a:pt x="28" y="261"/>
                    </a:lnTo>
                    <a:lnTo>
                      <a:pt x="27" y="267"/>
                    </a:lnTo>
                    <a:lnTo>
                      <a:pt x="23" y="274"/>
                    </a:lnTo>
                    <a:lnTo>
                      <a:pt x="19" y="280"/>
                    </a:lnTo>
                    <a:lnTo>
                      <a:pt x="17" y="284"/>
                    </a:lnTo>
                    <a:lnTo>
                      <a:pt x="0" y="270"/>
                    </a:lnTo>
                    <a:lnTo>
                      <a:pt x="0" y="267"/>
                    </a:lnTo>
                    <a:lnTo>
                      <a:pt x="7" y="257"/>
                    </a:lnTo>
                    <a:lnTo>
                      <a:pt x="9" y="248"/>
                    </a:lnTo>
                    <a:lnTo>
                      <a:pt x="13" y="242"/>
                    </a:lnTo>
                    <a:lnTo>
                      <a:pt x="19" y="232"/>
                    </a:lnTo>
                    <a:lnTo>
                      <a:pt x="23" y="223"/>
                    </a:lnTo>
                    <a:lnTo>
                      <a:pt x="27" y="213"/>
                    </a:lnTo>
                    <a:lnTo>
                      <a:pt x="32" y="202"/>
                    </a:lnTo>
                    <a:lnTo>
                      <a:pt x="36" y="191"/>
                    </a:lnTo>
                    <a:lnTo>
                      <a:pt x="42" y="179"/>
                    </a:lnTo>
                    <a:lnTo>
                      <a:pt x="44" y="168"/>
                    </a:lnTo>
                    <a:lnTo>
                      <a:pt x="47" y="156"/>
                    </a:lnTo>
                    <a:lnTo>
                      <a:pt x="49" y="145"/>
                    </a:lnTo>
                    <a:lnTo>
                      <a:pt x="51" y="135"/>
                    </a:lnTo>
                    <a:lnTo>
                      <a:pt x="51" y="124"/>
                    </a:lnTo>
                    <a:lnTo>
                      <a:pt x="53" y="114"/>
                    </a:lnTo>
                    <a:lnTo>
                      <a:pt x="55" y="101"/>
                    </a:lnTo>
                    <a:lnTo>
                      <a:pt x="55" y="92"/>
                    </a:lnTo>
                    <a:lnTo>
                      <a:pt x="55" y="78"/>
                    </a:lnTo>
                    <a:lnTo>
                      <a:pt x="59" y="67"/>
                    </a:lnTo>
                    <a:lnTo>
                      <a:pt x="59" y="56"/>
                    </a:lnTo>
                    <a:lnTo>
                      <a:pt x="61" y="46"/>
                    </a:lnTo>
                    <a:lnTo>
                      <a:pt x="61" y="37"/>
                    </a:lnTo>
                    <a:lnTo>
                      <a:pt x="61" y="27"/>
                    </a:lnTo>
                    <a:lnTo>
                      <a:pt x="61" y="19"/>
                    </a:lnTo>
                    <a:lnTo>
                      <a:pt x="63" y="14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0E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8128000" y="1203325"/>
            <a:ext cx="3649133" cy="2063750"/>
            <a:chOff x="3600" y="326"/>
            <a:chExt cx="1776" cy="1450"/>
          </a:xfrm>
        </p:grpSpPr>
        <p:sp>
          <p:nvSpPr>
            <p:cNvPr id="809034" name="Text Box 74"/>
            <p:cNvSpPr txBox="1">
              <a:spLocks noChangeArrowheads="1"/>
            </p:cNvSpPr>
            <p:nvPr/>
          </p:nvSpPr>
          <p:spPr bwMode="auto">
            <a:xfrm>
              <a:off x="3888" y="326"/>
              <a:ext cx="1157" cy="27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Gill Sans MT" pitchFamily="34" charset="0"/>
                </a:rPr>
                <a:t>Receiving</a:t>
              </a:r>
            </a:p>
          </p:txBody>
        </p: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3600" y="576"/>
              <a:ext cx="1776" cy="1200"/>
              <a:chOff x="3168" y="144"/>
              <a:chExt cx="2395" cy="2038"/>
            </a:xfrm>
          </p:grpSpPr>
          <p:sp>
            <p:nvSpPr>
              <p:cNvPr id="809036" name="AutoShape 76"/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144"/>
                <a:ext cx="2395" cy="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37" name="Freeform 77"/>
              <p:cNvSpPr>
                <a:spLocks/>
              </p:cNvSpPr>
              <p:nvPr/>
            </p:nvSpPr>
            <p:spPr bwMode="auto">
              <a:xfrm>
                <a:off x="3168" y="150"/>
                <a:ext cx="2393" cy="2018"/>
              </a:xfrm>
              <a:custGeom>
                <a:avLst/>
                <a:gdLst/>
                <a:ahLst/>
                <a:cxnLst>
                  <a:cxn ang="0">
                    <a:pos x="73" y="695"/>
                  </a:cxn>
                  <a:cxn ang="0">
                    <a:pos x="197" y="694"/>
                  </a:cxn>
                  <a:cxn ang="0">
                    <a:pos x="215" y="405"/>
                  </a:cxn>
                  <a:cxn ang="0">
                    <a:pos x="309" y="363"/>
                  </a:cxn>
                  <a:cxn ang="0">
                    <a:pos x="449" y="307"/>
                  </a:cxn>
                  <a:cxn ang="0">
                    <a:pos x="481" y="235"/>
                  </a:cxn>
                  <a:cxn ang="0">
                    <a:pos x="490" y="76"/>
                  </a:cxn>
                  <a:cxn ang="0">
                    <a:pos x="660" y="51"/>
                  </a:cxn>
                  <a:cxn ang="0">
                    <a:pos x="742" y="253"/>
                  </a:cxn>
                  <a:cxn ang="0">
                    <a:pos x="640" y="333"/>
                  </a:cxn>
                  <a:cxn ang="0">
                    <a:pos x="766" y="303"/>
                  </a:cxn>
                  <a:cxn ang="0">
                    <a:pos x="836" y="245"/>
                  </a:cxn>
                  <a:cxn ang="0">
                    <a:pos x="920" y="107"/>
                  </a:cxn>
                  <a:cxn ang="0">
                    <a:pos x="1025" y="91"/>
                  </a:cxn>
                  <a:cxn ang="0">
                    <a:pos x="1234" y="85"/>
                  </a:cxn>
                  <a:cxn ang="0">
                    <a:pos x="1296" y="7"/>
                  </a:cxn>
                  <a:cxn ang="0">
                    <a:pos x="1433" y="141"/>
                  </a:cxn>
                  <a:cxn ang="0">
                    <a:pos x="1400" y="268"/>
                  </a:cxn>
                  <a:cxn ang="0">
                    <a:pos x="1433" y="248"/>
                  </a:cxn>
                  <a:cxn ang="0">
                    <a:pos x="1522" y="231"/>
                  </a:cxn>
                  <a:cxn ang="0">
                    <a:pos x="1652" y="218"/>
                  </a:cxn>
                  <a:cxn ang="0">
                    <a:pos x="1818" y="257"/>
                  </a:cxn>
                  <a:cxn ang="0">
                    <a:pos x="1950" y="436"/>
                  </a:cxn>
                  <a:cxn ang="0">
                    <a:pos x="2122" y="438"/>
                  </a:cxn>
                  <a:cxn ang="0">
                    <a:pos x="2259" y="474"/>
                  </a:cxn>
                  <a:cxn ang="0">
                    <a:pos x="2305" y="783"/>
                  </a:cxn>
                  <a:cxn ang="0">
                    <a:pos x="2353" y="908"/>
                  </a:cxn>
                  <a:cxn ang="0">
                    <a:pos x="2384" y="1704"/>
                  </a:cxn>
                  <a:cxn ang="0">
                    <a:pos x="2259" y="1917"/>
                  </a:cxn>
                  <a:cxn ang="0">
                    <a:pos x="2011" y="1917"/>
                  </a:cxn>
                  <a:cxn ang="0">
                    <a:pos x="1808" y="1917"/>
                  </a:cxn>
                  <a:cxn ang="0">
                    <a:pos x="1703" y="1629"/>
                  </a:cxn>
                  <a:cxn ang="0">
                    <a:pos x="1672" y="1462"/>
                  </a:cxn>
                  <a:cxn ang="0">
                    <a:pos x="1588" y="1455"/>
                  </a:cxn>
                  <a:cxn ang="0">
                    <a:pos x="1593" y="1687"/>
                  </a:cxn>
                  <a:cxn ang="0">
                    <a:pos x="1584" y="1843"/>
                  </a:cxn>
                  <a:cxn ang="0">
                    <a:pos x="1648" y="1954"/>
                  </a:cxn>
                  <a:cxn ang="0">
                    <a:pos x="1520" y="2002"/>
                  </a:cxn>
                  <a:cxn ang="0">
                    <a:pos x="1398" y="1882"/>
                  </a:cxn>
                  <a:cxn ang="0">
                    <a:pos x="1348" y="1575"/>
                  </a:cxn>
                  <a:cxn ang="0">
                    <a:pos x="1304" y="1485"/>
                  </a:cxn>
                  <a:cxn ang="0">
                    <a:pos x="1249" y="1888"/>
                  </a:cxn>
                  <a:cxn ang="0">
                    <a:pos x="1012" y="1997"/>
                  </a:cxn>
                  <a:cxn ang="0">
                    <a:pos x="1050" y="1841"/>
                  </a:cxn>
                  <a:cxn ang="0">
                    <a:pos x="976" y="1510"/>
                  </a:cxn>
                  <a:cxn ang="0">
                    <a:pos x="842" y="1518"/>
                  </a:cxn>
                  <a:cxn ang="0">
                    <a:pos x="758" y="1341"/>
                  </a:cxn>
                  <a:cxn ang="0">
                    <a:pos x="715" y="1162"/>
                  </a:cxn>
                  <a:cxn ang="0">
                    <a:pos x="628" y="1269"/>
                  </a:cxn>
                  <a:cxn ang="0">
                    <a:pos x="595" y="1647"/>
                  </a:cxn>
                  <a:cxn ang="0">
                    <a:pos x="658" y="1841"/>
                  </a:cxn>
                  <a:cxn ang="0">
                    <a:pos x="805" y="1936"/>
                  </a:cxn>
                  <a:cxn ang="0">
                    <a:pos x="723" y="1994"/>
                  </a:cxn>
                  <a:cxn ang="0">
                    <a:pos x="541" y="2004"/>
                  </a:cxn>
                  <a:cxn ang="0">
                    <a:pos x="392" y="2013"/>
                  </a:cxn>
                  <a:cxn ang="0">
                    <a:pos x="247" y="1954"/>
                  </a:cxn>
                  <a:cxn ang="0">
                    <a:pos x="229" y="1510"/>
                  </a:cxn>
                  <a:cxn ang="0">
                    <a:pos x="177" y="1339"/>
                  </a:cxn>
                  <a:cxn ang="0">
                    <a:pos x="57" y="1207"/>
                  </a:cxn>
                  <a:cxn ang="0">
                    <a:pos x="10" y="1108"/>
                  </a:cxn>
                </a:cxnLst>
                <a:rect l="0" t="0" r="r" b="b"/>
                <a:pathLst>
                  <a:path w="2393" h="2018">
                    <a:moveTo>
                      <a:pt x="0" y="727"/>
                    </a:moveTo>
                    <a:lnTo>
                      <a:pt x="4" y="722"/>
                    </a:lnTo>
                    <a:lnTo>
                      <a:pt x="7" y="716"/>
                    </a:lnTo>
                    <a:lnTo>
                      <a:pt x="11" y="710"/>
                    </a:lnTo>
                    <a:lnTo>
                      <a:pt x="13" y="706"/>
                    </a:lnTo>
                    <a:lnTo>
                      <a:pt x="24" y="703"/>
                    </a:lnTo>
                    <a:lnTo>
                      <a:pt x="36" y="700"/>
                    </a:lnTo>
                    <a:lnTo>
                      <a:pt x="48" y="698"/>
                    </a:lnTo>
                    <a:lnTo>
                      <a:pt x="60" y="697"/>
                    </a:lnTo>
                    <a:lnTo>
                      <a:pt x="73" y="695"/>
                    </a:lnTo>
                    <a:lnTo>
                      <a:pt x="85" y="694"/>
                    </a:lnTo>
                    <a:lnTo>
                      <a:pt x="99" y="693"/>
                    </a:lnTo>
                    <a:lnTo>
                      <a:pt x="112" y="693"/>
                    </a:lnTo>
                    <a:lnTo>
                      <a:pt x="125" y="692"/>
                    </a:lnTo>
                    <a:lnTo>
                      <a:pt x="137" y="692"/>
                    </a:lnTo>
                    <a:lnTo>
                      <a:pt x="150" y="692"/>
                    </a:lnTo>
                    <a:lnTo>
                      <a:pt x="162" y="693"/>
                    </a:lnTo>
                    <a:lnTo>
                      <a:pt x="174" y="693"/>
                    </a:lnTo>
                    <a:lnTo>
                      <a:pt x="186" y="693"/>
                    </a:lnTo>
                    <a:lnTo>
                      <a:pt x="197" y="694"/>
                    </a:lnTo>
                    <a:lnTo>
                      <a:pt x="208" y="694"/>
                    </a:lnTo>
                    <a:lnTo>
                      <a:pt x="208" y="687"/>
                    </a:lnTo>
                    <a:lnTo>
                      <a:pt x="209" y="676"/>
                    </a:lnTo>
                    <a:lnTo>
                      <a:pt x="212" y="661"/>
                    </a:lnTo>
                    <a:lnTo>
                      <a:pt x="214" y="638"/>
                    </a:lnTo>
                    <a:lnTo>
                      <a:pt x="214" y="588"/>
                    </a:lnTo>
                    <a:lnTo>
                      <a:pt x="217" y="525"/>
                    </a:lnTo>
                    <a:lnTo>
                      <a:pt x="218" y="462"/>
                    </a:lnTo>
                    <a:lnTo>
                      <a:pt x="218" y="415"/>
                    </a:lnTo>
                    <a:lnTo>
                      <a:pt x="215" y="405"/>
                    </a:lnTo>
                    <a:lnTo>
                      <a:pt x="213" y="396"/>
                    </a:lnTo>
                    <a:lnTo>
                      <a:pt x="214" y="387"/>
                    </a:lnTo>
                    <a:lnTo>
                      <a:pt x="218" y="380"/>
                    </a:lnTo>
                    <a:lnTo>
                      <a:pt x="226" y="378"/>
                    </a:lnTo>
                    <a:lnTo>
                      <a:pt x="235" y="377"/>
                    </a:lnTo>
                    <a:lnTo>
                      <a:pt x="243" y="375"/>
                    </a:lnTo>
                    <a:lnTo>
                      <a:pt x="253" y="373"/>
                    </a:lnTo>
                    <a:lnTo>
                      <a:pt x="266" y="371"/>
                    </a:lnTo>
                    <a:lnTo>
                      <a:pt x="284" y="368"/>
                    </a:lnTo>
                    <a:lnTo>
                      <a:pt x="309" y="363"/>
                    </a:lnTo>
                    <a:lnTo>
                      <a:pt x="340" y="359"/>
                    </a:lnTo>
                    <a:lnTo>
                      <a:pt x="354" y="351"/>
                    </a:lnTo>
                    <a:lnTo>
                      <a:pt x="366" y="345"/>
                    </a:lnTo>
                    <a:lnTo>
                      <a:pt x="379" y="339"/>
                    </a:lnTo>
                    <a:lnTo>
                      <a:pt x="391" y="334"/>
                    </a:lnTo>
                    <a:lnTo>
                      <a:pt x="403" y="330"/>
                    </a:lnTo>
                    <a:lnTo>
                      <a:pt x="416" y="325"/>
                    </a:lnTo>
                    <a:lnTo>
                      <a:pt x="427" y="321"/>
                    </a:lnTo>
                    <a:lnTo>
                      <a:pt x="439" y="318"/>
                    </a:lnTo>
                    <a:lnTo>
                      <a:pt x="449" y="307"/>
                    </a:lnTo>
                    <a:lnTo>
                      <a:pt x="457" y="297"/>
                    </a:lnTo>
                    <a:lnTo>
                      <a:pt x="463" y="288"/>
                    </a:lnTo>
                    <a:lnTo>
                      <a:pt x="470" y="278"/>
                    </a:lnTo>
                    <a:lnTo>
                      <a:pt x="476" y="271"/>
                    </a:lnTo>
                    <a:lnTo>
                      <a:pt x="485" y="263"/>
                    </a:lnTo>
                    <a:lnTo>
                      <a:pt x="493" y="257"/>
                    </a:lnTo>
                    <a:lnTo>
                      <a:pt x="505" y="253"/>
                    </a:lnTo>
                    <a:lnTo>
                      <a:pt x="502" y="244"/>
                    </a:lnTo>
                    <a:lnTo>
                      <a:pt x="492" y="238"/>
                    </a:lnTo>
                    <a:lnTo>
                      <a:pt x="481" y="235"/>
                    </a:lnTo>
                    <a:lnTo>
                      <a:pt x="472" y="231"/>
                    </a:lnTo>
                    <a:lnTo>
                      <a:pt x="453" y="211"/>
                    </a:lnTo>
                    <a:lnTo>
                      <a:pt x="441" y="190"/>
                    </a:lnTo>
                    <a:lnTo>
                      <a:pt x="435" y="172"/>
                    </a:lnTo>
                    <a:lnTo>
                      <a:pt x="435" y="155"/>
                    </a:lnTo>
                    <a:lnTo>
                      <a:pt x="441" y="138"/>
                    </a:lnTo>
                    <a:lnTo>
                      <a:pt x="452" y="124"/>
                    </a:lnTo>
                    <a:lnTo>
                      <a:pt x="468" y="108"/>
                    </a:lnTo>
                    <a:lnTo>
                      <a:pt x="487" y="94"/>
                    </a:lnTo>
                    <a:lnTo>
                      <a:pt x="490" y="76"/>
                    </a:lnTo>
                    <a:lnTo>
                      <a:pt x="496" y="63"/>
                    </a:lnTo>
                    <a:lnTo>
                      <a:pt x="504" y="54"/>
                    </a:lnTo>
                    <a:lnTo>
                      <a:pt x="516" y="49"/>
                    </a:lnTo>
                    <a:lnTo>
                      <a:pt x="528" y="48"/>
                    </a:lnTo>
                    <a:lnTo>
                      <a:pt x="543" y="48"/>
                    </a:lnTo>
                    <a:lnTo>
                      <a:pt x="557" y="51"/>
                    </a:lnTo>
                    <a:lnTo>
                      <a:pt x="570" y="53"/>
                    </a:lnTo>
                    <a:lnTo>
                      <a:pt x="605" y="40"/>
                    </a:lnTo>
                    <a:lnTo>
                      <a:pt x="635" y="40"/>
                    </a:lnTo>
                    <a:lnTo>
                      <a:pt x="660" y="51"/>
                    </a:lnTo>
                    <a:lnTo>
                      <a:pt x="683" y="70"/>
                    </a:lnTo>
                    <a:lnTo>
                      <a:pt x="703" y="95"/>
                    </a:lnTo>
                    <a:lnTo>
                      <a:pt x="718" y="124"/>
                    </a:lnTo>
                    <a:lnTo>
                      <a:pt x="731" y="155"/>
                    </a:lnTo>
                    <a:lnTo>
                      <a:pt x="742" y="185"/>
                    </a:lnTo>
                    <a:lnTo>
                      <a:pt x="751" y="203"/>
                    </a:lnTo>
                    <a:lnTo>
                      <a:pt x="754" y="219"/>
                    </a:lnTo>
                    <a:lnTo>
                      <a:pt x="754" y="232"/>
                    </a:lnTo>
                    <a:lnTo>
                      <a:pt x="751" y="243"/>
                    </a:lnTo>
                    <a:lnTo>
                      <a:pt x="742" y="253"/>
                    </a:lnTo>
                    <a:lnTo>
                      <a:pt x="729" y="259"/>
                    </a:lnTo>
                    <a:lnTo>
                      <a:pt x="712" y="263"/>
                    </a:lnTo>
                    <a:lnTo>
                      <a:pt x="690" y="265"/>
                    </a:lnTo>
                    <a:lnTo>
                      <a:pt x="686" y="270"/>
                    </a:lnTo>
                    <a:lnTo>
                      <a:pt x="680" y="279"/>
                    </a:lnTo>
                    <a:lnTo>
                      <a:pt x="670" y="290"/>
                    </a:lnTo>
                    <a:lnTo>
                      <a:pt x="662" y="302"/>
                    </a:lnTo>
                    <a:lnTo>
                      <a:pt x="653" y="315"/>
                    </a:lnTo>
                    <a:lnTo>
                      <a:pt x="645" y="325"/>
                    </a:lnTo>
                    <a:lnTo>
                      <a:pt x="640" y="333"/>
                    </a:lnTo>
                    <a:lnTo>
                      <a:pt x="639" y="337"/>
                    </a:lnTo>
                    <a:lnTo>
                      <a:pt x="656" y="337"/>
                    </a:lnTo>
                    <a:lnTo>
                      <a:pt x="671" y="336"/>
                    </a:lnTo>
                    <a:lnTo>
                      <a:pt x="687" y="334"/>
                    </a:lnTo>
                    <a:lnTo>
                      <a:pt x="703" y="333"/>
                    </a:lnTo>
                    <a:lnTo>
                      <a:pt x="717" y="331"/>
                    </a:lnTo>
                    <a:lnTo>
                      <a:pt x="733" y="328"/>
                    </a:lnTo>
                    <a:lnTo>
                      <a:pt x="747" y="326"/>
                    </a:lnTo>
                    <a:lnTo>
                      <a:pt x="763" y="324"/>
                    </a:lnTo>
                    <a:lnTo>
                      <a:pt x="766" y="303"/>
                    </a:lnTo>
                    <a:lnTo>
                      <a:pt x="769" y="284"/>
                    </a:lnTo>
                    <a:lnTo>
                      <a:pt x="770" y="266"/>
                    </a:lnTo>
                    <a:lnTo>
                      <a:pt x="771" y="248"/>
                    </a:lnTo>
                    <a:lnTo>
                      <a:pt x="778" y="245"/>
                    </a:lnTo>
                    <a:lnTo>
                      <a:pt x="783" y="244"/>
                    </a:lnTo>
                    <a:lnTo>
                      <a:pt x="786" y="243"/>
                    </a:lnTo>
                    <a:lnTo>
                      <a:pt x="787" y="244"/>
                    </a:lnTo>
                    <a:lnTo>
                      <a:pt x="802" y="245"/>
                    </a:lnTo>
                    <a:lnTo>
                      <a:pt x="819" y="245"/>
                    </a:lnTo>
                    <a:lnTo>
                      <a:pt x="836" y="245"/>
                    </a:lnTo>
                    <a:lnTo>
                      <a:pt x="853" y="244"/>
                    </a:lnTo>
                    <a:lnTo>
                      <a:pt x="869" y="244"/>
                    </a:lnTo>
                    <a:lnTo>
                      <a:pt x="885" y="243"/>
                    </a:lnTo>
                    <a:lnTo>
                      <a:pt x="901" y="242"/>
                    </a:lnTo>
                    <a:lnTo>
                      <a:pt x="915" y="241"/>
                    </a:lnTo>
                    <a:lnTo>
                      <a:pt x="913" y="207"/>
                    </a:lnTo>
                    <a:lnTo>
                      <a:pt x="912" y="173"/>
                    </a:lnTo>
                    <a:lnTo>
                      <a:pt x="913" y="140"/>
                    </a:lnTo>
                    <a:lnTo>
                      <a:pt x="915" y="108"/>
                    </a:lnTo>
                    <a:lnTo>
                      <a:pt x="920" y="107"/>
                    </a:lnTo>
                    <a:lnTo>
                      <a:pt x="925" y="106"/>
                    </a:lnTo>
                    <a:lnTo>
                      <a:pt x="930" y="105"/>
                    </a:lnTo>
                    <a:lnTo>
                      <a:pt x="935" y="102"/>
                    </a:lnTo>
                    <a:lnTo>
                      <a:pt x="939" y="101"/>
                    </a:lnTo>
                    <a:lnTo>
                      <a:pt x="944" y="100"/>
                    </a:lnTo>
                    <a:lnTo>
                      <a:pt x="949" y="99"/>
                    </a:lnTo>
                    <a:lnTo>
                      <a:pt x="954" y="97"/>
                    </a:lnTo>
                    <a:lnTo>
                      <a:pt x="978" y="95"/>
                    </a:lnTo>
                    <a:lnTo>
                      <a:pt x="1002" y="93"/>
                    </a:lnTo>
                    <a:lnTo>
                      <a:pt x="1025" y="91"/>
                    </a:lnTo>
                    <a:lnTo>
                      <a:pt x="1049" y="89"/>
                    </a:lnTo>
                    <a:lnTo>
                      <a:pt x="1072" y="89"/>
                    </a:lnTo>
                    <a:lnTo>
                      <a:pt x="1093" y="89"/>
                    </a:lnTo>
                    <a:lnTo>
                      <a:pt x="1116" y="89"/>
                    </a:lnTo>
                    <a:lnTo>
                      <a:pt x="1139" y="91"/>
                    </a:lnTo>
                    <a:lnTo>
                      <a:pt x="1172" y="90"/>
                    </a:lnTo>
                    <a:lnTo>
                      <a:pt x="1196" y="89"/>
                    </a:lnTo>
                    <a:lnTo>
                      <a:pt x="1214" y="88"/>
                    </a:lnTo>
                    <a:lnTo>
                      <a:pt x="1226" y="87"/>
                    </a:lnTo>
                    <a:lnTo>
                      <a:pt x="1234" y="85"/>
                    </a:lnTo>
                    <a:lnTo>
                      <a:pt x="1240" y="85"/>
                    </a:lnTo>
                    <a:lnTo>
                      <a:pt x="1245" y="84"/>
                    </a:lnTo>
                    <a:lnTo>
                      <a:pt x="1250" y="83"/>
                    </a:lnTo>
                    <a:lnTo>
                      <a:pt x="1255" y="66"/>
                    </a:lnTo>
                    <a:lnTo>
                      <a:pt x="1259" y="52"/>
                    </a:lnTo>
                    <a:lnTo>
                      <a:pt x="1264" y="41"/>
                    </a:lnTo>
                    <a:lnTo>
                      <a:pt x="1269" y="31"/>
                    </a:lnTo>
                    <a:lnTo>
                      <a:pt x="1276" y="23"/>
                    </a:lnTo>
                    <a:lnTo>
                      <a:pt x="1285" y="16"/>
                    </a:lnTo>
                    <a:lnTo>
                      <a:pt x="1296" y="7"/>
                    </a:lnTo>
                    <a:lnTo>
                      <a:pt x="1310" y="0"/>
                    </a:lnTo>
                    <a:lnTo>
                      <a:pt x="1339" y="0"/>
                    </a:lnTo>
                    <a:lnTo>
                      <a:pt x="1363" y="6"/>
                    </a:lnTo>
                    <a:lnTo>
                      <a:pt x="1382" y="16"/>
                    </a:lnTo>
                    <a:lnTo>
                      <a:pt x="1398" y="30"/>
                    </a:lnTo>
                    <a:lnTo>
                      <a:pt x="1409" y="48"/>
                    </a:lnTo>
                    <a:lnTo>
                      <a:pt x="1417" y="71"/>
                    </a:lnTo>
                    <a:lnTo>
                      <a:pt x="1422" y="96"/>
                    </a:lnTo>
                    <a:lnTo>
                      <a:pt x="1423" y="125"/>
                    </a:lnTo>
                    <a:lnTo>
                      <a:pt x="1433" y="141"/>
                    </a:lnTo>
                    <a:lnTo>
                      <a:pt x="1437" y="154"/>
                    </a:lnTo>
                    <a:lnTo>
                      <a:pt x="1436" y="166"/>
                    </a:lnTo>
                    <a:lnTo>
                      <a:pt x="1431" y="177"/>
                    </a:lnTo>
                    <a:lnTo>
                      <a:pt x="1425" y="188"/>
                    </a:lnTo>
                    <a:lnTo>
                      <a:pt x="1417" y="200"/>
                    </a:lnTo>
                    <a:lnTo>
                      <a:pt x="1410" y="213"/>
                    </a:lnTo>
                    <a:lnTo>
                      <a:pt x="1404" y="229"/>
                    </a:lnTo>
                    <a:lnTo>
                      <a:pt x="1404" y="242"/>
                    </a:lnTo>
                    <a:lnTo>
                      <a:pt x="1403" y="254"/>
                    </a:lnTo>
                    <a:lnTo>
                      <a:pt x="1400" y="268"/>
                    </a:lnTo>
                    <a:lnTo>
                      <a:pt x="1399" y="284"/>
                    </a:lnTo>
                    <a:lnTo>
                      <a:pt x="1407" y="288"/>
                    </a:lnTo>
                    <a:lnTo>
                      <a:pt x="1415" y="291"/>
                    </a:lnTo>
                    <a:lnTo>
                      <a:pt x="1422" y="296"/>
                    </a:lnTo>
                    <a:lnTo>
                      <a:pt x="1429" y="300"/>
                    </a:lnTo>
                    <a:lnTo>
                      <a:pt x="1430" y="288"/>
                    </a:lnTo>
                    <a:lnTo>
                      <a:pt x="1430" y="274"/>
                    </a:lnTo>
                    <a:lnTo>
                      <a:pt x="1430" y="262"/>
                    </a:lnTo>
                    <a:lnTo>
                      <a:pt x="1430" y="250"/>
                    </a:lnTo>
                    <a:lnTo>
                      <a:pt x="1433" y="248"/>
                    </a:lnTo>
                    <a:lnTo>
                      <a:pt x="1435" y="245"/>
                    </a:lnTo>
                    <a:lnTo>
                      <a:pt x="1437" y="243"/>
                    </a:lnTo>
                    <a:lnTo>
                      <a:pt x="1440" y="241"/>
                    </a:lnTo>
                    <a:lnTo>
                      <a:pt x="1450" y="239"/>
                    </a:lnTo>
                    <a:lnTo>
                      <a:pt x="1460" y="238"/>
                    </a:lnTo>
                    <a:lnTo>
                      <a:pt x="1471" y="237"/>
                    </a:lnTo>
                    <a:lnTo>
                      <a:pt x="1483" y="235"/>
                    </a:lnTo>
                    <a:lnTo>
                      <a:pt x="1495" y="233"/>
                    </a:lnTo>
                    <a:lnTo>
                      <a:pt x="1508" y="232"/>
                    </a:lnTo>
                    <a:lnTo>
                      <a:pt x="1522" y="231"/>
                    </a:lnTo>
                    <a:lnTo>
                      <a:pt x="1535" y="229"/>
                    </a:lnTo>
                    <a:lnTo>
                      <a:pt x="1548" y="227"/>
                    </a:lnTo>
                    <a:lnTo>
                      <a:pt x="1561" y="226"/>
                    </a:lnTo>
                    <a:lnTo>
                      <a:pt x="1575" y="225"/>
                    </a:lnTo>
                    <a:lnTo>
                      <a:pt x="1588" y="223"/>
                    </a:lnTo>
                    <a:lnTo>
                      <a:pt x="1601" y="221"/>
                    </a:lnTo>
                    <a:lnTo>
                      <a:pt x="1613" y="220"/>
                    </a:lnTo>
                    <a:lnTo>
                      <a:pt x="1625" y="218"/>
                    </a:lnTo>
                    <a:lnTo>
                      <a:pt x="1637" y="217"/>
                    </a:lnTo>
                    <a:lnTo>
                      <a:pt x="1652" y="218"/>
                    </a:lnTo>
                    <a:lnTo>
                      <a:pt x="1666" y="220"/>
                    </a:lnTo>
                    <a:lnTo>
                      <a:pt x="1683" y="224"/>
                    </a:lnTo>
                    <a:lnTo>
                      <a:pt x="1699" y="227"/>
                    </a:lnTo>
                    <a:lnTo>
                      <a:pt x="1714" y="232"/>
                    </a:lnTo>
                    <a:lnTo>
                      <a:pt x="1729" y="237"/>
                    </a:lnTo>
                    <a:lnTo>
                      <a:pt x="1743" y="242"/>
                    </a:lnTo>
                    <a:lnTo>
                      <a:pt x="1755" y="247"/>
                    </a:lnTo>
                    <a:lnTo>
                      <a:pt x="1774" y="250"/>
                    </a:lnTo>
                    <a:lnTo>
                      <a:pt x="1796" y="254"/>
                    </a:lnTo>
                    <a:lnTo>
                      <a:pt x="1818" y="257"/>
                    </a:lnTo>
                    <a:lnTo>
                      <a:pt x="1839" y="261"/>
                    </a:lnTo>
                    <a:lnTo>
                      <a:pt x="1860" y="266"/>
                    </a:lnTo>
                    <a:lnTo>
                      <a:pt x="1880" y="271"/>
                    </a:lnTo>
                    <a:lnTo>
                      <a:pt x="1899" y="277"/>
                    </a:lnTo>
                    <a:lnTo>
                      <a:pt x="1915" y="284"/>
                    </a:lnTo>
                    <a:lnTo>
                      <a:pt x="1922" y="318"/>
                    </a:lnTo>
                    <a:lnTo>
                      <a:pt x="1925" y="356"/>
                    </a:lnTo>
                    <a:lnTo>
                      <a:pt x="1926" y="396"/>
                    </a:lnTo>
                    <a:lnTo>
                      <a:pt x="1933" y="434"/>
                    </a:lnTo>
                    <a:lnTo>
                      <a:pt x="1950" y="436"/>
                    </a:lnTo>
                    <a:lnTo>
                      <a:pt x="1968" y="437"/>
                    </a:lnTo>
                    <a:lnTo>
                      <a:pt x="1985" y="437"/>
                    </a:lnTo>
                    <a:lnTo>
                      <a:pt x="2002" y="438"/>
                    </a:lnTo>
                    <a:lnTo>
                      <a:pt x="2020" y="438"/>
                    </a:lnTo>
                    <a:lnTo>
                      <a:pt x="2037" y="438"/>
                    </a:lnTo>
                    <a:lnTo>
                      <a:pt x="2053" y="438"/>
                    </a:lnTo>
                    <a:lnTo>
                      <a:pt x="2070" y="438"/>
                    </a:lnTo>
                    <a:lnTo>
                      <a:pt x="2087" y="438"/>
                    </a:lnTo>
                    <a:lnTo>
                      <a:pt x="2105" y="438"/>
                    </a:lnTo>
                    <a:lnTo>
                      <a:pt x="2122" y="438"/>
                    </a:lnTo>
                    <a:lnTo>
                      <a:pt x="2139" y="438"/>
                    </a:lnTo>
                    <a:lnTo>
                      <a:pt x="2156" y="437"/>
                    </a:lnTo>
                    <a:lnTo>
                      <a:pt x="2172" y="438"/>
                    </a:lnTo>
                    <a:lnTo>
                      <a:pt x="2189" y="438"/>
                    </a:lnTo>
                    <a:lnTo>
                      <a:pt x="2206" y="438"/>
                    </a:lnTo>
                    <a:lnTo>
                      <a:pt x="2216" y="446"/>
                    </a:lnTo>
                    <a:lnTo>
                      <a:pt x="2227" y="454"/>
                    </a:lnTo>
                    <a:lnTo>
                      <a:pt x="2236" y="461"/>
                    </a:lnTo>
                    <a:lnTo>
                      <a:pt x="2248" y="467"/>
                    </a:lnTo>
                    <a:lnTo>
                      <a:pt x="2259" y="474"/>
                    </a:lnTo>
                    <a:lnTo>
                      <a:pt x="2271" y="479"/>
                    </a:lnTo>
                    <a:lnTo>
                      <a:pt x="2282" y="484"/>
                    </a:lnTo>
                    <a:lnTo>
                      <a:pt x="2294" y="488"/>
                    </a:lnTo>
                    <a:lnTo>
                      <a:pt x="2301" y="510"/>
                    </a:lnTo>
                    <a:lnTo>
                      <a:pt x="2305" y="549"/>
                    </a:lnTo>
                    <a:lnTo>
                      <a:pt x="2305" y="590"/>
                    </a:lnTo>
                    <a:lnTo>
                      <a:pt x="2302" y="620"/>
                    </a:lnTo>
                    <a:lnTo>
                      <a:pt x="2304" y="673"/>
                    </a:lnTo>
                    <a:lnTo>
                      <a:pt x="2305" y="728"/>
                    </a:lnTo>
                    <a:lnTo>
                      <a:pt x="2305" y="783"/>
                    </a:lnTo>
                    <a:lnTo>
                      <a:pt x="2304" y="840"/>
                    </a:lnTo>
                    <a:lnTo>
                      <a:pt x="2305" y="854"/>
                    </a:lnTo>
                    <a:lnTo>
                      <a:pt x="2306" y="863"/>
                    </a:lnTo>
                    <a:lnTo>
                      <a:pt x="2307" y="869"/>
                    </a:lnTo>
                    <a:lnTo>
                      <a:pt x="2310" y="876"/>
                    </a:lnTo>
                    <a:lnTo>
                      <a:pt x="2317" y="881"/>
                    </a:lnTo>
                    <a:lnTo>
                      <a:pt x="2324" y="887"/>
                    </a:lnTo>
                    <a:lnTo>
                      <a:pt x="2332" y="893"/>
                    </a:lnTo>
                    <a:lnTo>
                      <a:pt x="2342" y="900"/>
                    </a:lnTo>
                    <a:lnTo>
                      <a:pt x="2353" y="908"/>
                    </a:lnTo>
                    <a:lnTo>
                      <a:pt x="2365" y="917"/>
                    </a:lnTo>
                    <a:lnTo>
                      <a:pt x="2378" y="929"/>
                    </a:lnTo>
                    <a:lnTo>
                      <a:pt x="2393" y="941"/>
                    </a:lnTo>
                    <a:lnTo>
                      <a:pt x="2389" y="1074"/>
                    </a:lnTo>
                    <a:lnTo>
                      <a:pt x="2384" y="1210"/>
                    </a:lnTo>
                    <a:lnTo>
                      <a:pt x="2381" y="1347"/>
                    </a:lnTo>
                    <a:lnTo>
                      <a:pt x="2377" y="1486"/>
                    </a:lnTo>
                    <a:lnTo>
                      <a:pt x="2379" y="1539"/>
                    </a:lnTo>
                    <a:lnTo>
                      <a:pt x="2382" y="1601"/>
                    </a:lnTo>
                    <a:lnTo>
                      <a:pt x="2384" y="1704"/>
                    </a:lnTo>
                    <a:lnTo>
                      <a:pt x="2389" y="1873"/>
                    </a:lnTo>
                    <a:lnTo>
                      <a:pt x="2390" y="1883"/>
                    </a:lnTo>
                    <a:lnTo>
                      <a:pt x="2391" y="1892"/>
                    </a:lnTo>
                    <a:lnTo>
                      <a:pt x="2389" y="1902"/>
                    </a:lnTo>
                    <a:lnTo>
                      <a:pt x="2382" y="1912"/>
                    </a:lnTo>
                    <a:lnTo>
                      <a:pt x="2358" y="1913"/>
                    </a:lnTo>
                    <a:lnTo>
                      <a:pt x="2334" y="1914"/>
                    </a:lnTo>
                    <a:lnTo>
                      <a:pt x="2308" y="1915"/>
                    </a:lnTo>
                    <a:lnTo>
                      <a:pt x="2284" y="1915"/>
                    </a:lnTo>
                    <a:lnTo>
                      <a:pt x="2259" y="1917"/>
                    </a:lnTo>
                    <a:lnTo>
                      <a:pt x="2235" y="1917"/>
                    </a:lnTo>
                    <a:lnTo>
                      <a:pt x="2210" y="1917"/>
                    </a:lnTo>
                    <a:lnTo>
                      <a:pt x="2184" y="1917"/>
                    </a:lnTo>
                    <a:lnTo>
                      <a:pt x="2160" y="1917"/>
                    </a:lnTo>
                    <a:lnTo>
                      <a:pt x="2135" y="1917"/>
                    </a:lnTo>
                    <a:lnTo>
                      <a:pt x="2110" y="1917"/>
                    </a:lnTo>
                    <a:lnTo>
                      <a:pt x="2086" y="1917"/>
                    </a:lnTo>
                    <a:lnTo>
                      <a:pt x="2061" y="1915"/>
                    </a:lnTo>
                    <a:lnTo>
                      <a:pt x="2037" y="1917"/>
                    </a:lnTo>
                    <a:lnTo>
                      <a:pt x="2011" y="1917"/>
                    </a:lnTo>
                    <a:lnTo>
                      <a:pt x="1987" y="1917"/>
                    </a:lnTo>
                    <a:lnTo>
                      <a:pt x="1944" y="1919"/>
                    </a:lnTo>
                    <a:lnTo>
                      <a:pt x="1908" y="1921"/>
                    </a:lnTo>
                    <a:lnTo>
                      <a:pt x="1878" y="1923"/>
                    </a:lnTo>
                    <a:lnTo>
                      <a:pt x="1856" y="1925"/>
                    </a:lnTo>
                    <a:lnTo>
                      <a:pt x="1838" y="1925"/>
                    </a:lnTo>
                    <a:lnTo>
                      <a:pt x="1826" y="1926"/>
                    </a:lnTo>
                    <a:lnTo>
                      <a:pt x="1819" y="1926"/>
                    </a:lnTo>
                    <a:lnTo>
                      <a:pt x="1814" y="1926"/>
                    </a:lnTo>
                    <a:lnTo>
                      <a:pt x="1808" y="1917"/>
                    </a:lnTo>
                    <a:lnTo>
                      <a:pt x="1801" y="1900"/>
                    </a:lnTo>
                    <a:lnTo>
                      <a:pt x="1792" y="1882"/>
                    </a:lnTo>
                    <a:lnTo>
                      <a:pt x="1788" y="1872"/>
                    </a:lnTo>
                    <a:lnTo>
                      <a:pt x="1775" y="1837"/>
                    </a:lnTo>
                    <a:lnTo>
                      <a:pt x="1765" y="1802"/>
                    </a:lnTo>
                    <a:lnTo>
                      <a:pt x="1753" y="1767"/>
                    </a:lnTo>
                    <a:lnTo>
                      <a:pt x="1741" y="1731"/>
                    </a:lnTo>
                    <a:lnTo>
                      <a:pt x="1729" y="1698"/>
                    </a:lnTo>
                    <a:lnTo>
                      <a:pt x="1717" y="1663"/>
                    </a:lnTo>
                    <a:lnTo>
                      <a:pt x="1703" y="1629"/>
                    </a:lnTo>
                    <a:lnTo>
                      <a:pt x="1689" y="1595"/>
                    </a:lnTo>
                    <a:lnTo>
                      <a:pt x="1685" y="1564"/>
                    </a:lnTo>
                    <a:lnTo>
                      <a:pt x="1683" y="1533"/>
                    </a:lnTo>
                    <a:lnTo>
                      <a:pt x="1682" y="1501"/>
                    </a:lnTo>
                    <a:lnTo>
                      <a:pt x="1682" y="1471"/>
                    </a:lnTo>
                    <a:lnTo>
                      <a:pt x="1682" y="1469"/>
                    </a:lnTo>
                    <a:lnTo>
                      <a:pt x="1680" y="1467"/>
                    </a:lnTo>
                    <a:lnTo>
                      <a:pt x="1680" y="1464"/>
                    </a:lnTo>
                    <a:lnTo>
                      <a:pt x="1679" y="1462"/>
                    </a:lnTo>
                    <a:lnTo>
                      <a:pt x="1672" y="1462"/>
                    </a:lnTo>
                    <a:lnTo>
                      <a:pt x="1665" y="1463"/>
                    </a:lnTo>
                    <a:lnTo>
                      <a:pt x="1655" y="1465"/>
                    </a:lnTo>
                    <a:lnTo>
                      <a:pt x="1646" y="1470"/>
                    </a:lnTo>
                    <a:lnTo>
                      <a:pt x="1638" y="1469"/>
                    </a:lnTo>
                    <a:lnTo>
                      <a:pt x="1630" y="1468"/>
                    </a:lnTo>
                    <a:lnTo>
                      <a:pt x="1622" y="1464"/>
                    </a:lnTo>
                    <a:lnTo>
                      <a:pt x="1614" y="1462"/>
                    </a:lnTo>
                    <a:lnTo>
                      <a:pt x="1606" y="1459"/>
                    </a:lnTo>
                    <a:lnTo>
                      <a:pt x="1597" y="1456"/>
                    </a:lnTo>
                    <a:lnTo>
                      <a:pt x="1588" y="1455"/>
                    </a:lnTo>
                    <a:lnTo>
                      <a:pt x="1579" y="1453"/>
                    </a:lnTo>
                    <a:lnTo>
                      <a:pt x="1573" y="1476"/>
                    </a:lnTo>
                    <a:lnTo>
                      <a:pt x="1572" y="1501"/>
                    </a:lnTo>
                    <a:lnTo>
                      <a:pt x="1573" y="1528"/>
                    </a:lnTo>
                    <a:lnTo>
                      <a:pt x="1578" y="1556"/>
                    </a:lnTo>
                    <a:lnTo>
                      <a:pt x="1583" y="1582"/>
                    </a:lnTo>
                    <a:lnTo>
                      <a:pt x="1587" y="1610"/>
                    </a:lnTo>
                    <a:lnTo>
                      <a:pt x="1590" y="1636"/>
                    </a:lnTo>
                    <a:lnTo>
                      <a:pt x="1589" y="1661"/>
                    </a:lnTo>
                    <a:lnTo>
                      <a:pt x="1593" y="1687"/>
                    </a:lnTo>
                    <a:lnTo>
                      <a:pt x="1599" y="1731"/>
                    </a:lnTo>
                    <a:lnTo>
                      <a:pt x="1603" y="1773"/>
                    </a:lnTo>
                    <a:lnTo>
                      <a:pt x="1607" y="1794"/>
                    </a:lnTo>
                    <a:lnTo>
                      <a:pt x="1608" y="1812"/>
                    </a:lnTo>
                    <a:lnTo>
                      <a:pt x="1609" y="1821"/>
                    </a:lnTo>
                    <a:lnTo>
                      <a:pt x="1609" y="1826"/>
                    </a:lnTo>
                    <a:lnTo>
                      <a:pt x="1608" y="1831"/>
                    </a:lnTo>
                    <a:lnTo>
                      <a:pt x="1601" y="1835"/>
                    </a:lnTo>
                    <a:lnTo>
                      <a:pt x="1593" y="1838"/>
                    </a:lnTo>
                    <a:lnTo>
                      <a:pt x="1584" y="1843"/>
                    </a:lnTo>
                    <a:lnTo>
                      <a:pt x="1573" y="1847"/>
                    </a:lnTo>
                    <a:lnTo>
                      <a:pt x="1577" y="1858"/>
                    </a:lnTo>
                    <a:lnTo>
                      <a:pt x="1584" y="1870"/>
                    </a:lnTo>
                    <a:lnTo>
                      <a:pt x="1595" y="1882"/>
                    </a:lnTo>
                    <a:lnTo>
                      <a:pt x="1606" y="1895"/>
                    </a:lnTo>
                    <a:lnTo>
                      <a:pt x="1619" y="1907"/>
                    </a:lnTo>
                    <a:lnTo>
                      <a:pt x="1630" y="1920"/>
                    </a:lnTo>
                    <a:lnTo>
                      <a:pt x="1641" y="1931"/>
                    </a:lnTo>
                    <a:lnTo>
                      <a:pt x="1649" y="1942"/>
                    </a:lnTo>
                    <a:lnTo>
                      <a:pt x="1648" y="1954"/>
                    </a:lnTo>
                    <a:lnTo>
                      <a:pt x="1647" y="1965"/>
                    </a:lnTo>
                    <a:lnTo>
                      <a:pt x="1644" y="1974"/>
                    </a:lnTo>
                    <a:lnTo>
                      <a:pt x="1641" y="1983"/>
                    </a:lnTo>
                    <a:lnTo>
                      <a:pt x="1635" y="1991"/>
                    </a:lnTo>
                    <a:lnTo>
                      <a:pt x="1628" y="1997"/>
                    </a:lnTo>
                    <a:lnTo>
                      <a:pt x="1617" y="2004"/>
                    </a:lnTo>
                    <a:lnTo>
                      <a:pt x="1603" y="2009"/>
                    </a:lnTo>
                    <a:lnTo>
                      <a:pt x="1572" y="2009"/>
                    </a:lnTo>
                    <a:lnTo>
                      <a:pt x="1545" y="2008"/>
                    </a:lnTo>
                    <a:lnTo>
                      <a:pt x="1520" y="2002"/>
                    </a:lnTo>
                    <a:lnTo>
                      <a:pt x="1500" y="1994"/>
                    </a:lnTo>
                    <a:lnTo>
                      <a:pt x="1481" y="1981"/>
                    </a:lnTo>
                    <a:lnTo>
                      <a:pt x="1463" y="1965"/>
                    </a:lnTo>
                    <a:lnTo>
                      <a:pt x="1447" y="1944"/>
                    </a:lnTo>
                    <a:lnTo>
                      <a:pt x="1431" y="1919"/>
                    </a:lnTo>
                    <a:lnTo>
                      <a:pt x="1422" y="1910"/>
                    </a:lnTo>
                    <a:lnTo>
                      <a:pt x="1413" y="1903"/>
                    </a:lnTo>
                    <a:lnTo>
                      <a:pt x="1407" y="1896"/>
                    </a:lnTo>
                    <a:lnTo>
                      <a:pt x="1401" y="1889"/>
                    </a:lnTo>
                    <a:lnTo>
                      <a:pt x="1398" y="1882"/>
                    </a:lnTo>
                    <a:lnTo>
                      <a:pt x="1397" y="1873"/>
                    </a:lnTo>
                    <a:lnTo>
                      <a:pt x="1395" y="1862"/>
                    </a:lnTo>
                    <a:lnTo>
                      <a:pt x="1397" y="1849"/>
                    </a:lnTo>
                    <a:lnTo>
                      <a:pt x="1387" y="1841"/>
                    </a:lnTo>
                    <a:lnTo>
                      <a:pt x="1379" y="1833"/>
                    </a:lnTo>
                    <a:lnTo>
                      <a:pt x="1370" y="1825"/>
                    </a:lnTo>
                    <a:lnTo>
                      <a:pt x="1363" y="1814"/>
                    </a:lnTo>
                    <a:lnTo>
                      <a:pt x="1359" y="1734"/>
                    </a:lnTo>
                    <a:lnTo>
                      <a:pt x="1354" y="1654"/>
                    </a:lnTo>
                    <a:lnTo>
                      <a:pt x="1348" y="1575"/>
                    </a:lnTo>
                    <a:lnTo>
                      <a:pt x="1342" y="1498"/>
                    </a:lnTo>
                    <a:lnTo>
                      <a:pt x="1345" y="1492"/>
                    </a:lnTo>
                    <a:lnTo>
                      <a:pt x="1346" y="1488"/>
                    </a:lnTo>
                    <a:lnTo>
                      <a:pt x="1346" y="1486"/>
                    </a:lnTo>
                    <a:lnTo>
                      <a:pt x="1346" y="1481"/>
                    </a:lnTo>
                    <a:lnTo>
                      <a:pt x="1338" y="1481"/>
                    </a:lnTo>
                    <a:lnTo>
                      <a:pt x="1329" y="1482"/>
                    </a:lnTo>
                    <a:lnTo>
                      <a:pt x="1321" y="1482"/>
                    </a:lnTo>
                    <a:lnTo>
                      <a:pt x="1312" y="1483"/>
                    </a:lnTo>
                    <a:lnTo>
                      <a:pt x="1304" y="1485"/>
                    </a:lnTo>
                    <a:lnTo>
                      <a:pt x="1296" y="1485"/>
                    </a:lnTo>
                    <a:lnTo>
                      <a:pt x="1287" y="1486"/>
                    </a:lnTo>
                    <a:lnTo>
                      <a:pt x="1279" y="1486"/>
                    </a:lnTo>
                    <a:lnTo>
                      <a:pt x="1270" y="1566"/>
                    </a:lnTo>
                    <a:lnTo>
                      <a:pt x="1263" y="1648"/>
                    </a:lnTo>
                    <a:lnTo>
                      <a:pt x="1261" y="1732"/>
                    </a:lnTo>
                    <a:lnTo>
                      <a:pt x="1264" y="1815"/>
                    </a:lnTo>
                    <a:lnTo>
                      <a:pt x="1258" y="1838"/>
                    </a:lnTo>
                    <a:lnTo>
                      <a:pt x="1256" y="1864"/>
                    </a:lnTo>
                    <a:lnTo>
                      <a:pt x="1249" y="1888"/>
                    </a:lnTo>
                    <a:lnTo>
                      <a:pt x="1232" y="1906"/>
                    </a:lnTo>
                    <a:lnTo>
                      <a:pt x="1216" y="1931"/>
                    </a:lnTo>
                    <a:lnTo>
                      <a:pt x="1199" y="1954"/>
                    </a:lnTo>
                    <a:lnTo>
                      <a:pt x="1180" y="1974"/>
                    </a:lnTo>
                    <a:lnTo>
                      <a:pt x="1160" y="1991"/>
                    </a:lnTo>
                    <a:lnTo>
                      <a:pt x="1137" y="2004"/>
                    </a:lnTo>
                    <a:lnTo>
                      <a:pt x="1110" y="2014"/>
                    </a:lnTo>
                    <a:lnTo>
                      <a:pt x="1083" y="2018"/>
                    </a:lnTo>
                    <a:lnTo>
                      <a:pt x="1050" y="2016"/>
                    </a:lnTo>
                    <a:lnTo>
                      <a:pt x="1012" y="1997"/>
                    </a:lnTo>
                    <a:lnTo>
                      <a:pt x="997" y="1977"/>
                    </a:lnTo>
                    <a:lnTo>
                      <a:pt x="998" y="1955"/>
                    </a:lnTo>
                    <a:lnTo>
                      <a:pt x="1013" y="1933"/>
                    </a:lnTo>
                    <a:lnTo>
                      <a:pt x="1032" y="1913"/>
                    </a:lnTo>
                    <a:lnTo>
                      <a:pt x="1053" y="1892"/>
                    </a:lnTo>
                    <a:lnTo>
                      <a:pt x="1067" y="1876"/>
                    </a:lnTo>
                    <a:lnTo>
                      <a:pt x="1071" y="1860"/>
                    </a:lnTo>
                    <a:lnTo>
                      <a:pt x="1062" y="1854"/>
                    </a:lnTo>
                    <a:lnTo>
                      <a:pt x="1056" y="1848"/>
                    </a:lnTo>
                    <a:lnTo>
                      <a:pt x="1050" y="1841"/>
                    </a:lnTo>
                    <a:lnTo>
                      <a:pt x="1044" y="1832"/>
                    </a:lnTo>
                    <a:lnTo>
                      <a:pt x="1038" y="1749"/>
                    </a:lnTo>
                    <a:lnTo>
                      <a:pt x="1037" y="1667"/>
                    </a:lnTo>
                    <a:lnTo>
                      <a:pt x="1038" y="1587"/>
                    </a:lnTo>
                    <a:lnTo>
                      <a:pt x="1042" y="1506"/>
                    </a:lnTo>
                    <a:lnTo>
                      <a:pt x="1028" y="1507"/>
                    </a:lnTo>
                    <a:lnTo>
                      <a:pt x="1015" y="1509"/>
                    </a:lnTo>
                    <a:lnTo>
                      <a:pt x="1002" y="1509"/>
                    </a:lnTo>
                    <a:lnTo>
                      <a:pt x="989" y="1510"/>
                    </a:lnTo>
                    <a:lnTo>
                      <a:pt x="976" y="1510"/>
                    </a:lnTo>
                    <a:lnTo>
                      <a:pt x="962" y="1510"/>
                    </a:lnTo>
                    <a:lnTo>
                      <a:pt x="949" y="1510"/>
                    </a:lnTo>
                    <a:lnTo>
                      <a:pt x="936" y="1511"/>
                    </a:lnTo>
                    <a:lnTo>
                      <a:pt x="923" y="1511"/>
                    </a:lnTo>
                    <a:lnTo>
                      <a:pt x="909" y="1512"/>
                    </a:lnTo>
                    <a:lnTo>
                      <a:pt x="896" y="1512"/>
                    </a:lnTo>
                    <a:lnTo>
                      <a:pt x="883" y="1513"/>
                    </a:lnTo>
                    <a:lnTo>
                      <a:pt x="870" y="1515"/>
                    </a:lnTo>
                    <a:lnTo>
                      <a:pt x="855" y="1516"/>
                    </a:lnTo>
                    <a:lnTo>
                      <a:pt x="842" y="1518"/>
                    </a:lnTo>
                    <a:lnTo>
                      <a:pt x="829" y="1521"/>
                    </a:lnTo>
                    <a:lnTo>
                      <a:pt x="820" y="1512"/>
                    </a:lnTo>
                    <a:lnTo>
                      <a:pt x="812" y="1495"/>
                    </a:lnTo>
                    <a:lnTo>
                      <a:pt x="804" y="1473"/>
                    </a:lnTo>
                    <a:lnTo>
                      <a:pt x="795" y="1447"/>
                    </a:lnTo>
                    <a:lnTo>
                      <a:pt x="787" y="1421"/>
                    </a:lnTo>
                    <a:lnTo>
                      <a:pt x="779" y="1397"/>
                    </a:lnTo>
                    <a:lnTo>
                      <a:pt x="771" y="1376"/>
                    </a:lnTo>
                    <a:lnTo>
                      <a:pt x="764" y="1362"/>
                    </a:lnTo>
                    <a:lnTo>
                      <a:pt x="758" y="1341"/>
                    </a:lnTo>
                    <a:lnTo>
                      <a:pt x="752" y="1322"/>
                    </a:lnTo>
                    <a:lnTo>
                      <a:pt x="746" y="1302"/>
                    </a:lnTo>
                    <a:lnTo>
                      <a:pt x="739" y="1281"/>
                    </a:lnTo>
                    <a:lnTo>
                      <a:pt x="731" y="1261"/>
                    </a:lnTo>
                    <a:lnTo>
                      <a:pt x="724" y="1242"/>
                    </a:lnTo>
                    <a:lnTo>
                      <a:pt x="717" y="1221"/>
                    </a:lnTo>
                    <a:lnTo>
                      <a:pt x="711" y="1202"/>
                    </a:lnTo>
                    <a:lnTo>
                      <a:pt x="713" y="1186"/>
                    </a:lnTo>
                    <a:lnTo>
                      <a:pt x="715" y="1175"/>
                    </a:lnTo>
                    <a:lnTo>
                      <a:pt x="715" y="1162"/>
                    </a:lnTo>
                    <a:lnTo>
                      <a:pt x="713" y="1142"/>
                    </a:lnTo>
                    <a:lnTo>
                      <a:pt x="705" y="1143"/>
                    </a:lnTo>
                    <a:lnTo>
                      <a:pt x="696" y="1147"/>
                    </a:lnTo>
                    <a:lnTo>
                      <a:pt x="687" y="1151"/>
                    </a:lnTo>
                    <a:lnTo>
                      <a:pt x="677" y="1156"/>
                    </a:lnTo>
                    <a:lnTo>
                      <a:pt x="666" y="1162"/>
                    </a:lnTo>
                    <a:lnTo>
                      <a:pt x="656" y="1168"/>
                    </a:lnTo>
                    <a:lnTo>
                      <a:pt x="646" y="1173"/>
                    </a:lnTo>
                    <a:lnTo>
                      <a:pt x="635" y="1178"/>
                    </a:lnTo>
                    <a:lnTo>
                      <a:pt x="628" y="1269"/>
                    </a:lnTo>
                    <a:lnTo>
                      <a:pt x="624" y="1327"/>
                    </a:lnTo>
                    <a:lnTo>
                      <a:pt x="621" y="1367"/>
                    </a:lnTo>
                    <a:lnTo>
                      <a:pt x="617" y="1403"/>
                    </a:lnTo>
                    <a:lnTo>
                      <a:pt x="613" y="1418"/>
                    </a:lnTo>
                    <a:lnTo>
                      <a:pt x="611" y="1433"/>
                    </a:lnTo>
                    <a:lnTo>
                      <a:pt x="612" y="1447"/>
                    </a:lnTo>
                    <a:lnTo>
                      <a:pt x="618" y="1464"/>
                    </a:lnTo>
                    <a:lnTo>
                      <a:pt x="612" y="1523"/>
                    </a:lnTo>
                    <a:lnTo>
                      <a:pt x="604" y="1584"/>
                    </a:lnTo>
                    <a:lnTo>
                      <a:pt x="595" y="1647"/>
                    </a:lnTo>
                    <a:lnTo>
                      <a:pt x="589" y="1711"/>
                    </a:lnTo>
                    <a:lnTo>
                      <a:pt x="597" y="1732"/>
                    </a:lnTo>
                    <a:lnTo>
                      <a:pt x="598" y="1756"/>
                    </a:lnTo>
                    <a:lnTo>
                      <a:pt x="595" y="1783"/>
                    </a:lnTo>
                    <a:lnTo>
                      <a:pt x="593" y="1808"/>
                    </a:lnTo>
                    <a:lnTo>
                      <a:pt x="603" y="1815"/>
                    </a:lnTo>
                    <a:lnTo>
                      <a:pt x="615" y="1823"/>
                    </a:lnTo>
                    <a:lnTo>
                      <a:pt x="629" y="1830"/>
                    </a:lnTo>
                    <a:lnTo>
                      <a:pt x="644" y="1835"/>
                    </a:lnTo>
                    <a:lnTo>
                      <a:pt x="658" y="1841"/>
                    </a:lnTo>
                    <a:lnTo>
                      <a:pt x="672" y="1846"/>
                    </a:lnTo>
                    <a:lnTo>
                      <a:pt x="686" y="1850"/>
                    </a:lnTo>
                    <a:lnTo>
                      <a:pt x="698" y="1854"/>
                    </a:lnTo>
                    <a:lnTo>
                      <a:pt x="725" y="1861"/>
                    </a:lnTo>
                    <a:lnTo>
                      <a:pt x="751" y="1868"/>
                    </a:lnTo>
                    <a:lnTo>
                      <a:pt x="771" y="1876"/>
                    </a:lnTo>
                    <a:lnTo>
                      <a:pt x="788" y="1884"/>
                    </a:lnTo>
                    <a:lnTo>
                      <a:pt x="799" y="1896"/>
                    </a:lnTo>
                    <a:lnTo>
                      <a:pt x="805" y="1913"/>
                    </a:lnTo>
                    <a:lnTo>
                      <a:pt x="805" y="1936"/>
                    </a:lnTo>
                    <a:lnTo>
                      <a:pt x="799" y="1965"/>
                    </a:lnTo>
                    <a:lnTo>
                      <a:pt x="793" y="1968"/>
                    </a:lnTo>
                    <a:lnTo>
                      <a:pt x="787" y="1971"/>
                    </a:lnTo>
                    <a:lnTo>
                      <a:pt x="779" y="1974"/>
                    </a:lnTo>
                    <a:lnTo>
                      <a:pt x="772" y="1977"/>
                    </a:lnTo>
                    <a:lnTo>
                      <a:pt x="764" y="1978"/>
                    </a:lnTo>
                    <a:lnTo>
                      <a:pt x="757" y="1980"/>
                    </a:lnTo>
                    <a:lnTo>
                      <a:pt x="747" y="1980"/>
                    </a:lnTo>
                    <a:lnTo>
                      <a:pt x="739" y="1981"/>
                    </a:lnTo>
                    <a:lnTo>
                      <a:pt x="723" y="1994"/>
                    </a:lnTo>
                    <a:lnTo>
                      <a:pt x="707" y="2002"/>
                    </a:lnTo>
                    <a:lnTo>
                      <a:pt x="694" y="2008"/>
                    </a:lnTo>
                    <a:lnTo>
                      <a:pt x="680" y="2013"/>
                    </a:lnTo>
                    <a:lnTo>
                      <a:pt x="664" y="2014"/>
                    </a:lnTo>
                    <a:lnTo>
                      <a:pt x="647" y="2015"/>
                    </a:lnTo>
                    <a:lnTo>
                      <a:pt x="627" y="2015"/>
                    </a:lnTo>
                    <a:lnTo>
                      <a:pt x="604" y="2015"/>
                    </a:lnTo>
                    <a:lnTo>
                      <a:pt x="583" y="2012"/>
                    </a:lnTo>
                    <a:lnTo>
                      <a:pt x="563" y="2008"/>
                    </a:lnTo>
                    <a:lnTo>
                      <a:pt x="541" y="2004"/>
                    </a:lnTo>
                    <a:lnTo>
                      <a:pt x="520" y="2002"/>
                    </a:lnTo>
                    <a:lnTo>
                      <a:pt x="498" y="1998"/>
                    </a:lnTo>
                    <a:lnTo>
                      <a:pt x="476" y="1996"/>
                    </a:lnTo>
                    <a:lnTo>
                      <a:pt x="455" y="1994"/>
                    </a:lnTo>
                    <a:lnTo>
                      <a:pt x="433" y="1992"/>
                    </a:lnTo>
                    <a:lnTo>
                      <a:pt x="427" y="1997"/>
                    </a:lnTo>
                    <a:lnTo>
                      <a:pt x="422" y="2002"/>
                    </a:lnTo>
                    <a:lnTo>
                      <a:pt x="416" y="2007"/>
                    </a:lnTo>
                    <a:lnTo>
                      <a:pt x="410" y="2012"/>
                    </a:lnTo>
                    <a:lnTo>
                      <a:pt x="392" y="2013"/>
                    </a:lnTo>
                    <a:lnTo>
                      <a:pt x="373" y="2013"/>
                    </a:lnTo>
                    <a:lnTo>
                      <a:pt x="351" y="2013"/>
                    </a:lnTo>
                    <a:lnTo>
                      <a:pt x="330" y="2013"/>
                    </a:lnTo>
                    <a:lnTo>
                      <a:pt x="307" y="2010"/>
                    </a:lnTo>
                    <a:lnTo>
                      <a:pt x="286" y="2007"/>
                    </a:lnTo>
                    <a:lnTo>
                      <a:pt x="267" y="2001"/>
                    </a:lnTo>
                    <a:lnTo>
                      <a:pt x="251" y="1991"/>
                    </a:lnTo>
                    <a:lnTo>
                      <a:pt x="250" y="1979"/>
                    </a:lnTo>
                    <a:lnTo>
                      <a:pt x="249" y="1967"/>
                    </a:lnTo>
                    <a:lnTo>
                      <a:pt x="247" y="1954"/>
                    </a:lnTo>
                    <a:lnTo>
                      <a:pt x="245" y="1942"/>
                    </a:lnTo>
                    <a:lnTo>
                      <a:pt x="242" y="1941"/>
                    </a:lnTo>
                    <a:lnTo>
                      <a:pt x="238" y="1939"/>
                    </a:lnTo>
                    <a:lnTo>
                      <a:pt x="233" y="1935"/>
                    </a:lnTo>
                    <a:lnTo>
                      <a:pt x="225" y="1927"/>
                    </a:lnTo>
                    <a:lnTo>
                      <a:pt x="224" y="1919"/>
                    </a:lnTo>
                    <a:lnTo>
                      <a:pt x="223" y="1879"/>
                    </a:lnTo>
                    <a:lnTo>
                      <a:pt x="223" y="1777"/>
                    </a:lnTo>
                    <a:lnTo>
                      <a:pt x="223" y="1576"/>
                    </a:lnTo>
                    <a:lnTo>
                      <a:pt x="229" y="1510"/>
                    </a:lnTo>
                    <a:lnTo>
                      <a:pt x="237" y="1442"/>
                    </a:lnTo>
                    <a:lnTo>
                      <a:pt x="243" y="1378"/>
                    </a:lnTo>
                    <a:lnTo>
                      <a:pt x="244" y="1315"/>
                    </a:lnTo>
                    <a:lnTo>
                      <a:pt x="237" y="1317"/>
                    </a:lnTo>
                    <a:lnTo>
                      <a:pt x="229" y="1321"/>
                    </a:lnTo>
                    <a:lnTo>
                      <a:pt x="218" y="1326"/>
                    </a:lnTo>
                    <a:lnTo>
                      <a:pt x="208" y="1331"/>
                    </a:lnTo>
                    <a:lnTo>
                      <a:pt x="197" y="1335"/>
                    </a:lnTo>
                    <a:lnTo>
                      <a:pt x="186" y="1338"/>
                    </a:lnTo>
                    <a:lnTo>
                      <a:pt x="177" y="1339"/>
                    </a:lnTo>
                    <a:lnTo>
                      <a:pt x="168" y="1338"/>
                    </a:lnTo>
                    <a:lnTo>
                      <a:pt x="158" y="1325"/>
                    </a:lnTo>
                    <a:lnTo>
                      <a:pt x="146" y="1311"/>
                    </a:lnTo>
                    <a:lnTo>
                      <a:pt x="135" y="1298"/>
                    </a:lnTo>
                    <a:lnTo>
                      <a:pt x="123" y="1285"/>
                    </a:lnTo>
                    <a:lnTo>
                      <a:pt x="112" y="1273"/>
                    </a:lnTo>
                    <a:lnTo>
                      <a:pt x="100" y="1260"/>
                    </a:lnTo>
                    <a:lnTo>
                      <a:pt x="89" y="1246"/>
                    </a:lnTo>
                    <a:lnTo>
                      <a:pt x="78" y="1233"/>
                    </a:lnTo>
                    <a:lnTo>
                      <a:pt x="57" y="1207"/>
                    </a:lnTo>
                    <a:lnTo>
                      <a:pt x="41" y="1187"/>
                    </a:lnTo>
                    <a:lnTo>
                      <a:pt x="29" y="1173"/>
                    </a:lnTo>
                    <a:lnTo>
                      <a:pt x="20" y="1162"/>
                    </a:lnTo>
                    <a:lnTo>
                      <a:pt x="14" y="1156"/>
                    </a:lnTo>
                    <a:lnTo>
                      <a:pt x="11" y="1151"/>
                    </a:lnTo>
                    <a:lnTo>
                      <a:pt x="8" y="1149"/>
                    </a:lnTo>
                    <a:lnTo>
                      <a:pt x="6" y="1147"/>
                    </a:lnTo>
                    <a:lnTo>
                      <a:pt x="7" y="1133"/>
                    </a:lnTo>
                    <a:lnTo>
                      <a:pt x="8" y="1121"/>
                    </a:lnTo>
                    <a:lnTo>
                      <a:pt x="10" y="1108"/>
                    </a:lnTo>
                    <a:lnTo>
                      <a:pt x="11" y="1096"/>
                    </a:lnTo>
                    <a:lnTo>
                      <a:pt x="10" y="1083"/>
                    </a:lnTo>
                    <a:lnTo>
                      <a:pt x="8" y="1058"/>
                    </a:lnTo>
                    <a:lnTo>
                      <a:pt x="8" y="1001"/>
                    </a:lnTo>
                    <a:lnTo>
                      <a:pt x="7" y="894"/>
                    </a:lnTo>
                    <a:lnTo>
                      <a:pt x="6" y="852"/>
                    </a:lnTo>
                    <a:lnTo>
                      <a:pt x="4" y="811"/>
                    </a:lnTo>
                    <a:lnTo>
                      <a:pt x="2" y="769"/>
                    </a:lnTo>
                    <a:lnTo>
                      <a:pt x="0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38" name="Freeform 78"/>
              <p:cNvSpPr>
                <a:spLocks/>
              </p:cNvSpPr>
              <p:nvPr/>
            </p:nvSpPr>
            <p:spPr bwMode="auto">
              <a:xfrm>
                <a:off x="3192" y="895"/>
                <a:ext cx="159" cy="5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19" y="7"/>
                  </a:cxn>
                  <a:cxn ang="0">
                    <a:pos x="30" y="14"/>
                  </a:cxn>
                  <a:cxn ang="0">
                    <a:pos x="42" y="23"/>
                  </a:cxn>
                  <a:cxn ang="0">
                    <a:pos x="53" y="33"/>
                  </a:cxn>
                  <a:cxn ang="0">
                    <a:pos x="63" y="42"/>
                  </a:cxn>
                  <a:cxn ang="0">
                    <a:pos x="72" y="50"/>
                  </a:cxn>
                  <a:cxn ang="0">
                    <a:pos x="79" y="57"/>
                  </a:cxn>
                  <a:cxn ang="0">
                    <a:pos x="83" y="59"/>
                  </a:cxn>
                  <a:cxn ang="0">
                    <a:pos x="85" y="60"/>
                  </a:cxn>
                  <a:cxn ang="0">
                    <a:pos x="89" y="63"/>
                  </a:cxn>
                  <a:cxn ang="0">
                    <a:pos x="95" y="67"/>
                  </a:cxn>
                  <a:cxn ang="0">
                    <a:pos x="102" y="72"/>
                  </a:cxn>
                  <a:cxn ang="0">
                    <a:pos x="112" y="79"/>
                  </a:cxn>
                  <a:cxn ang="0">
                    <a:pos x="125" y="88"/>
                  </a:cxn>
                  <a:cxn ang="0">
                    <a:pos x="142" y="98"/>
                  </a:cxn>
                  <a:cxn ang="0">
                    <a:pos x="146" y="213"/>
                  </a:cxn>
                  <a:cxn ang="0">
                    <a:pos x="149" y="327"/>
                  </a:cxn>
                  <a:cxn ang="0">
                    <a:pos x="154" y="442"/>
                  </a:cxn>
                  <a:cxn ang="0">
                    <a:pos x="159" y="559"/>
                  </a:cxn>
                  <a:cxn ang="0">
                    <a:pos x="158" y="562"/>
                  </a:cxn>
                  <a:cxn ang="0">
                    <a:pos x="158" y="564"/>
                  </a:cxn>
                  <a:cxn ang="0">
                    <a:pos x="156" y="566"/>
                  </a:cxn>
                  <a:cxn ang="0">
                    <a:pos x="155" y="569"/>
                  </a:cxn>
                  <a:cxn ang="0">
                    <a:pos x="135" y="550"/>
                  </a:cxn>
                  <a:cxn ang="0">
                    <a:pos x="116" y="529"/>
                  </a:cxn>
                  <a:cxn ang="0">
                    <a:pos x="96" y="507"/>
                  </a:cxn>
                  <a:cxn ang="0">
                    <a:pos x="78" y="485"/>
                  </a:cxn>
                  <a:cxn ang="0">
                    <a:pos x="60" y="462"/>
                  </a:cxn>
                  <a:cxn ang="0">
                    <a:pos x="42" y="439"/>
                  </a:cxn>
                  <a:cxn ang="0">
                    <a:pos x="24" y="415"/>
                  </a:cxn>
                  <a:cxn ang="0">
                    <a:pos x="7" y="393"/>
                  </a:cxn>
                  <a:cxn ang="0">
                    <a:pos x="6" y="355"/>
                  </a:cxn>
                  <a:cxn ang="0">
                    <a:pos x="6" y="316"/>
                  </a:cxn>
                  <a:cxn ang="0">
                    <a:pos x="7" y="279"/>
                  </a:cxn>
                  <a:cxn ang="0">
                    <a:pos x="10" y="243"/>
                  </a:cxn>
                  <a:cxn ang="0">
                    <a:pos x="7" y="213"/>
                  </a:cxn>
                  <a:cxn ang="0">
                    <a:pos x="6" y="155"/>
                  </a:cxn>
                  <a:cxn ang="0">
                    <a:pos x="4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569">
                    <a:moveTo>
                      <a:pt x="0" y="0"/>
                    </a:moveTo>
                    <a:lnTo>
                      <a:pt x="10" y="2"/>
                    </a:lnTo>
                    <a:lnTo>
                      <a:pt x="19" y="7"/>
                    </a:lnTo>
                    <a:lnTo>
                      <a:pt x="30" y="14"/>
                    </a:lnTo>
                    <a:lnTo>
                      <a:pt x="42" y="23"/>
                    </a:lnTo>
                    <a:lnTo>
                      <a:pt x="53" y="33"/>
                    </a:lnTo>
                    <a:lnTo>
                      <a:pt x="63" y="42"/>
                    </a:lnTo>
                    <a:lnTo>
                      <a:pt x="72" y="50"/>
                    </a:lnTo>
                    <a:lnTo>
                      <a:pt x="79" y="57"/>
                    </a:lnTo>
                    <a:lnTo>
                      <a:pt x="83" y="59"/>
                    </a:lnTo>
                    <a:lnTo>
                      <a:pt x="85" y="60"/>
                    </a:lnTo>
                    <a:lnTo>
                      <a:pt x="89" y="63"/>
                    </a:lnTo>
                    <a:lnTo>
                      <a:pt x="95" y="67"/>
                    </a:lnTo>
                    <a:lnTo>
                      <a:pt x="102" y="72"/>
                    </a:lnTo>
                    <a:lnTo>
                      <a:pt x="112" y="79"/>
                    </a:lnTo>
                    <a:lnTo>
                      <a:pt x="125" y="88"/>
                    </a:lnTo>
                    <a:lnTo>
                      <a:pt x="142" y="98"/>
                    </a:lnTo>
                    <a:lnTo>
                      <a:pt x="146" y="213"/>
                    </a:lnTo>
                    <a:lnTo>
                      <a:pt x="149" y="327"/>
                    </a:lnTo>
                    <a:lnTo>
                      <a:pt x="154" y="442"/>
                    </a:lnTo>
                    <a:lnTo>
                      <a:pt x="159" y="559"/>
                    </a:lnTo>
                    <a:lnTo>
                      <a:pt x="158" y="562"/>
                    </a:lnTo>
                    <a:lnTo>
                      <a:pt x="158" y="564"/>
                    </a:lnTo>
                    <a:lnTo>
                      <a:pt x="156" y="566"/>
                    </a:lnTo>
                    <a:lnTo>
                      <a:pt x="155" y="569"/>
                    </a:lnTo>
                    <a:lnTo>
                      <a:pt x="135" y="550"/>
                    </a:lnTo>
                    <a:lnTo>
                      <a:pt x="116" y="529"/>
                    </a:lnTo>
                    <a:lnTo>
                      <a:pt x="96" y="507"/>
                    </a:lnTo>
                    <a:lnTo>
                      <a:pt x="78" y="485"/>
                    </a:lnTo>
                    <a:lnTo>
                      <a:pt x="60" y="462"/>
                    </a:lnTo>
                    <a:lnTo>
                      <a:pt x="42" y="439"/>
                    </a:lnTo>
                    <a:lnTo>
                      <a:pt x="24" y="415"/>
                    </a:lnTo>
                    <a:lnTo>
                      <a:pt x="7" y="393"/>
                    </a:lnTo>
                    <a:lnTo>
                      <a:pt x="6" y="355"/>
                    </a:lnTo>
                    <a:lnTo>
                      <a:pt x="6" y="316"/>
                    </a:lnTo>
                    <a:lnTo>
                      <a:pt x="7" y="279"/>
                    </a:lnTo>
                    <a:lnTo>
                      <a:pt x="10" y="243"/>
                    </a:lnTo>
                    <a:lnTo>
                      <a:pt x="7" y="213"/>
                    </a:lnTo>
                    <a:lnTo>
                      <a:pt x="6" y="155"/>
                    </a:lnTo>
                    <a:lnTo>
                      <a:pt x="4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39" name="Freeform 79"/>
              <p:cNvSpPr>
                <a:spLocks/>
              </p:cNvSpPr>
              <p:nvPr/>
            </p:nvSpPr>
            <p:spPr bwMode="auto">
              <a:xfrm>
                <a:off x="3205" y="867"/>
                <a:ext cx="216" cy="1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5" y="8"/>
                  </a:cxn>
                  <a:cxn ang="0">
                    <a:pos x="29" y="6"/>
                  </a:cxn>
                  <a:cxn ang="0">
                    <a:pos x="42" y="5"/>
                  </a:cxn>
                  <a:cxn ang="0">
                    <a:pos x="56" y="2"/>
                  </a:cxn>
                  <a:cxn ang="0">
                    <a:pos x="69" y="2"/>
                  </a:cxn>
                  <a:cxn ang="0">
                    <a:pos x="82" y="1"/>
                  </a:cxn>
                  <a:cxn ang="0">
                    <a:pos x="95" y="1"/>
                  </a:cxn>
                  <a:cxn ang="0">
                    <a:pos x="109" y="0"/>
                  </a:cxn>
                  <a:cxn ang="0">
                    <a:pos x="122" y="0"/>
                  </a:cxn>
                  <a:cxn ang="0">
                    <a:pos x="134" y="1"/>
                  </a:cxn>
                  <a:cxn ang="0">
                    <a:pos x="147" y="1"/>
                  </a:cxn>
                  <a:cxn ang="0">
                    <a:pos x="160" y="2"/>
                  </a:cxn>
                  <a:cxn ang="0">
                    <a:pos x="174" y="4"/>
                  </a:cxn>
                  <a:cxn ang="0">
                    <a:pos x="188" y="5"/>
                  </a:cxn>
                  <a:cxn ang="0">
                    <a:pos x="201" y="6"/>
                  </a:cxn>
                  <a:cxn ang="0">
                    <a:pos x="216" y="7"/>
                  </a:cxn>
                  <a:cxn ang="0">
                    <a:pos x="214" y="28"/>
                  </a:cxn>
                  <a:cxn ang="0">
                    <a:pos x="212" y="51"/>
                  </a:cxn>
                  <a:cxn ang="0">
                    <a:pos x="208" y="75"/>
                  </a:cxn>
                  <a:cxn ang="0">
                    <a:pos x="204" y="99"/>
                  </a:cxn>
                  <a:cxn ang="0">
                    <a:pos x="176" y="110"/>
                  </a:cxn>
                  <a:cxn ang="0">
                    <a:pos x="149" y="112"/>
                  </a:cxn>
                  <a:cxn ang="0">
                    <a:pos x="124" y="106"/>
                  </a:cxn>
                  <a:cxn ang="0">
                    <a:pos x="100" y="95"/>
                  </a:cxn>
                  <a:cxn ang="0">
                    <a:pos x="76" y="79"/>
                  </a:cxn>
                  <a:cxn ang="0">
                    <a:pos x="54" y="61"/>
                  </a:cxn>
                  <a:cxn ang="0">
                    <a:pos x="33" y="42"/>
                  </a:cxn>
                  <a:cxn ang="0">
                    <a:pos x="14" y="23"/>
                  </a:cxn>
                  <a:cxn ang="0">
                    <a:pos x="11" y="22"/>
                  </a:cxn>
                  <a:cxn ang="0">
                    <a:pos x="5" y="18"/>
                  </a:cxn>
                  <a:cxn ang="0">
                    <a:pos x="0" y="14"/>
                  </a:cxn>
                  <a:cxn ang="0">
                    <a:pos x="0" y="11"/>
                  </a:cxn>
                </a:cxnLst>
                <a:rect l="0" t="0" r="r" b="b"/>
                <a:pathLst>
                  <a:path w="216" h="112">
                    <a:moveTo>
                      <a:pt x="0" y="11"/>
                    </a:moveTo>
                    <a:lnTo>
                      <a:pt x="15" y="8"/>
                    </a:lnTo>
                    <a:lnTo>
                      <a:pt x="29" y="6"/>
                    </a:lnTo>
                    <a:lnTo>
                      <a:pt x="42" y="5"/>
                    </a:lnTo>
                    <a:lnTo>
                      <a:pt x="56" y="2"/>
                    </a:lnTo>
                    <a:lnTo>
                      <a:pt x="69" y="2"/>
                    </a:lnTo>
                    <a:lnTo>
                      <a:pt x="82" y="1"/>
                    </a:lnTo>
                    <a:lnTo>
                      <a:pt x="95" y="1"/>
                    </a:lnTo>
                    <a:lnTo>
                      <a:pt x="109" y="0"/>
                    </a:lnTo>
                    <a:lnTo>
                      <a:pt x="122" y="0"/>
                    </a:lnTo>
                    <a:lnTo>
                      <a:pt x="134" y="1"/>
                    </a:lnTo>
                    <a:lnTo>
                      <a:pt x="147" y="1"/>
                    </a:lnTo>
                    <a:lnTo>
                      <a:pt x="160" y="2"/>
                    </a:lnTo>
                    <a:lnTo>
                      <a:pt x="174" y="4"/>
                    </a:lnTo>
                    <a:lnTo>
                      <a:pt x="188" y="5"/>
                    </a:lnTo>
                    <a:lnTo>
                      <a:pt x="201" y="6"/>
                    </a:lnTo>
                    <a:lnTo>
                      <a:pt x="216" y="7"/>
                    </a:lnTo>
                    <a:lnTo>
                      <a:pt x="214" y="28"/>
                    </a:lnTo>
                    <a:lnTo>
                      <a:pt x="212" y="51"/>
                    </a:lnTo>
                    <a:lnTo>
                      <a:pt x="208" y="75"/>
                    </a:lnTo>
                    <a:lnTo>
                      <a:pt x="204" y="99"/>
                    </a:lnTo>
                    <a:lnTo>
                      <a:pt x="176" y="110"/>
                    </a:lnTo>
                    <a:lnTo>
                      <a:pt x="149" y="112"/>
                    </a:lnTo>
                    <a:lnTo>
                      <a:pt x="124" y="106"/>
                    </a:lnTo>
                    <a:lnTo>
                      <a:pt x="100" y="95"/>
                    </a:lnTo>
                    <a:lnTo>
                      <a:pt x="76" y="79"/>
                    </a:lnTo>
                    <a:lnTo>
                      <a:pt x="54" y="61"/>
                    </a:lnTo>
                    <a:lnTo>
                      <a:pt x="33" y="42"/>
                    </a:lnTo>
                    <a:lnTo>
                      <a:pt x="14" y="23"/>
                    </a:lnTo>
                    <a:lnTo>
                      <a:pt x="11" y="22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0" name="Freeform 80"/>
              <p:cNvSpPr>
                <a:spLocks/>
              </p:cNvSpPr>
              <p:nvPr/>
            </p:nvSpPr>
            <p:spPr bwMode="auto">
              <a:xfrm>
                <a:off x="3348" y="981"/>
                <a:ext cx="99" cy="47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27" y="24"/>
                  </a:cxn>
                  <a:cxn ang="0">
                    <a:pos x="43" y="14"/>
                  </a:cxn>
                  <a:cxn ang="0">
                    <a:pos x="29" y="15"/>
                  </a:cxn>
                  <a:cxn ang="0">
                    <a:pos x="2" y="26"/>
                  </a:cxn>
                  <a:cxn ang="0">
                    <a:pos x="8" y="11"/>
                  </a:cxn>
                  <a:cxn ang="0">
                    <a:pos x="43" y="2"/>
                  </a:cxn>
                  <a:cxn ang="0">
                    <a:pos x="63" y="34"/>
                  </a:cxn>
                  <a:cxn ang="0">
                    <a:pos x="99" y="81"/>
                  </a:cxn>
                  <a:cxn ang="0">
                    <a:pos x="67" y="212"/>
                  </a:cxn>
                  <a:cxn ang="0">
                    <a:pos x="55" y="464"/>
                  </a:cxn>
                  <a:cxn ang="0">
                    <a:pos x="18" y="477"/>
                  </a:cxn>
                  <a:cxn ang="0">
                    <a:pos x="15" y="470"/>
                  </a:cxn>
                  <a:cxn ang="0">
                    <a:pos x="50" y="447"/>
                  </a:cxn>
                  <a:cxn ang="0">
                    <a:pos x="44" y="445"/>
                  </a:cxn>
                  <a:cxn ang="0">
                    <a:pos x="20" y="455"/>
                  </a:cxn>
                  <a:cxn ang="0">
                    <a:pos x="39" y="423"/>
                  </a:cxn>
                  <a:cxn ang="0">
                    <a:pos x="17" y="418"/>
                  </a:cxn>
                  <a:cxn ang="0">
                    <a:pos x="43" y="399"/>
                  </a:cxn>
                  <a:cxn ang="0">
                    <a:pos x="40" y="394"/>
                  </a:cxn>
                  <a:cxn ang="0">
                    <a:pos x="14" y="400"/>
                  </a:cxn>
                  <a:cxn ang="0">
                    <a:pos x="18" y="381"/>
                  </a:cxn>
                  <a:cxn ang="0">
                    <a:pos x="46" y="360"/>
                  </a:cxn>
                  <a:cxn ang="0">
                    <a:pos x="21" y="371"/>
                  </a:cxn>
                  <a:cxn ang="0">
                    <a:pos x="14" y="355"/>
                  </a:cxn>
                  <a:cxn ang="0">
                    <a:pos x="41" y="337"/>
                  </a:cxn>
                  <a:cxn ang="0">
                    <a:pos x="27" y="338"/>
                  </a:cxn>
                  <a:cxn ang="0">
                    <a:pos x="14" y="328"/>
                  </a:cxn>
                  <a:cxn ang="0">
                    <a:pos x="44" y="302"/>
                  </a:cxn>
                  <a:cxn ang="0">
                    <a:pos x="14" y="307"/>
                  </a:cxn>
                  <a:cxn ang="0">
                    <a:pos x="26" y="287"/>
                  </a:cxn>
                  <a:cxn ang="0">
                    <a:pos x="39" y="276"/>
                  </a:cxn>
                  <a:cxn ang="0">
                    <a:pos x="11" y="283"/>
                  </a:cxn>
                  <a:cxn ang="0">
                    <a:pos x="17" y="259"/>
                  </a:cxn>
                  <a:cxn ang="0">
                    <a:pos x="22" y="251"/>
                  </a:cxn>
                  <a:cxn ang="0">
                    <a:pos x="8" y="242"/>
                  </a:cxn>
                  <a:cxn ang="0">
                    <a:pos x="27" y="224"/>
                  </a:cxn>
                  <a:cxn ang="0">
                    <a:pos x="41" y="211"/>
                  </a:cxn>
                  <a:cxn ang="0">
                    <a:pos x="16" y="223"/>
                  </a:cxn>
                  <a:cxn ang="0">
                    <a:pos x="5" y="211"/>
                  </a:cxn>
                  <a:cxn ang="0">
                    <a:pos x="24" y="192"/>
                  </a:cxn>
                  <a:cxn ang="0">
                    <a:pos x="44" y="180"/>
                  </a:cxn>
                  <a:cxn ang="0">
                    <a:pos x="28" y="182"/>
                  </a:cxn>
                  <a:cxn ang="0">
                    <a:pos x="5" y="190"/>
                  </a:cxn>
                  <a:cxn ang="0">
                    <a:pos x="3" y="165"/>
                  </a:cxn>
                  <a:cxn ang="0">
                    <a:pos x="40" y="151"/>
                  </a:cxn>
                  <a:cxn ang="0">
                    <a:pos x="40" y="145"/>
                  </a:cxn>
                  <a:cxn ang="0">
                    <a:pos x="9" y="159"/>
                  </a:cxn>
                  <a:cxn ang="0">
                    <a:pos x="3" y="106"/>
                  </a:cxn>
                  <a:cxn ang="0">
                    <a:pos x="38" y="87"/>
                  </a:cxn>
                  <a:cxn ang="0">
                    <a:pos x="45" y="81"/>
                  </a:cxn>
                  <a:cxn ang="0">
                    <a:pos x="28" y="85"/>
                  </a:cxn>
                  <a:cxn ang="0">
                    <a:pos x="3" y="92"/>
                  </a:cxn>
                  <a:cxn ang="0">
                    <a:pos x="14" y="64"/>
                  </a:cxn>
                  <a:cxn ang="0">
                    <a:pos x="41" y="51"/>
                  </a:cxn>
                  <a:cxn ang="0">
                    <a:pos x="51" y="42"/>
                  </a:cxn>
                  <a:cxn ang="0">
                    <a:pos x="28" y="51"/>
                  </a:cxn>
                  <a:cxn ang="0">
                    <a:pos x="0" y="56"/>
                  </a:cxn>
                </a:cxnLst>
                <a:rect l="0" t="0" r="r" b="b"/>
                <a:pathLst>
                  <a:path w="99" h="477">
                    <a:moveTo>
                      <a:pt x="0" y="51"/>
                    </a:moveTo>
                    <a:lnTo>
                      <a:pt x="0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5" y="33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7" y="24"/>
                    </a:lnTo>
                    <a:lnTo>
                      <a:pt x="33" y="22"/>
                    </a:lnTo>
                    <a:lnTo>
                      <a:pt x="38" y="20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3" y="11"/>
                    </a:lnTo>
                    <a:lnTo>
                      <a:pt x="41" y="10"/>
                    </a:lnTo>
                    <a:lnTo>
                      <a:pt x="38" y="11"/>
                    </a:lnTo>
                    <a:lnTo>
                      <a:pt x="33" y="12"/>
                    </a:lnTo>
                    <a:lnTo>
                      <a:pt x="29" y="15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8" y="23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8" y="11"/>
                    </a:lnTo>
                    <a:lnTo>
                      <a:pt x="15" y="8"/>
                    </a:lnTo>
                    <a:lnTo>
                      <a:pt x="21" y="5"/>
                    </a:lnTo>
                    <a:lnTo>
                      <a:pt x="28" y="3"/>
                    </a:lnTo>
                    <a:lnTo>
                      <a:pt x="35" y="3"/>
                    </a:lnTo>
                    <a:lnTo>
                      <a:pt x="43" y="2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57" y="10"/>
                    </a:lnTo>
                    <a:lnTo>
                      <a:pt x="59" y="21"/>
                    </a:lnTo>
                    <a:lnTo>
                      <a:pt x="63" y="34"/>
                    </a:lnTo>
                    <a:lnTo>
                      <a:pt x="68" y="47"/>
                    </a:lnTo>
                    <a:lnTo>
                      <a:pt x="73" y="59"/>
                    </a:lnTo>
                    <a:lnTo>
                      <a:pt x="80" y="69"/>
                    </a:lnTo>
                    <a:lnTo>
                      <a:pt x="88" y="77"/>
                    </a:lnTo>
                    <a:lnTo>
                      <a:pt x="99" y="81"/>
                    </a:lnTo>
                    <a:lnTo>
                      <a:pt x="98" y="93"/>
                    </a:lnTo>
                    <a:lnTo>
                      <a:pt x="94" y="106"/>
                    </a:lnTo>
                    <a:lnTo>
                      <a:pt x="88" y="119"/>
                    </a:lnTo>
                    <a:lnTo>
                      <a:pt x="79" y="133"/>
                    </a:lnTo>
                    <a:lnTo>
                      <a:pt x="67" y="212"/>
                    </a:lnTo>
                    <a:lnTo>
                      <a:pt x="64" y="294"/>
                    </a:lnTo>
                    <a:lnTo>
                      <a:pt x="65" y="377"/>
                    </a:lnTo>
                    <a:lnTo>
                      <a:pt x="68" y="460"/>
                    </a:lnTo>
                    <a:lnTo>
                      <a:pt x="62" y="461"/>
                    </a:lnTo>
                    <a:lnTo>
                      <a:pt x="55" y="464"/>
                    </a:lnTo>
                    <a:lnTo>
                      <a:pt x="46" y="467"/>
                    </a:lnTo>
                    <a:lnTo>
                      <a:pt x="38" y="470"/>
                    </a:lnTo>
                    <a:lnTo>
                      <a:pt x="31" y="473"/>
                    </a:lnTo>
                    <a:lnTo>
                      <a:pt x="23" y="476"/>
                    </a:lnTo>
                    <a:lnTo>
                      <a:pt x="18" y="477"/>
                    </a:lnTo>
                    <a:lnTo>
                      <a:pt x="15" y="477"/>
                    </a:lnTo>
                    <a:lnTo>
                      <a:pt x="15" y="474"/>
                    </a:lnTo>
                    <a:lnTo>
                      <a:pt x="15" y="473"/>
                    </a:lnTo>
                    <a:lnTo>
                      <a:pt x="15" y="471"/>
                    </a:lnTo>
                    <a:lnTo>
                      <a:pt x="15" y="470"/>
                    </a:lnTo>
                    <a:lnTo>
                      <a:pt x="27" y="461"/>
                    </a:lnTo>
                    <a:lnTo>
                      <a:pt x="35" y="455"/>
                    </a:lnTo>
                    <a:lnTo>
                      <a:pt x="43" y="451"/>
                    </a:lnTo>
                    <a:lnTo>
                      <a:pt x="46" y="448"/>
                    </a:lnTo>
                    <a:lnTo>
                      <a:pt x="50" y="447"/>
                    </a:lnTo>
                    <a:lnTo>
                      <a:pt x="51" y="444"/>
                    </a:lnTo>
                    <a:lnTo>
                      <a:pt x="52" y="444"/>
                    </a:lnTo>
                    <a:lnTo>
                      <a:pt x="52" y="443"/>
                    </a:lnTo>
                    <a:lnTo>
                      <a:pt x="47" y="444"/>
                    </a:lnTo>
                    <a:lnTo>
                      <a:pt x="44" y="445"/>
                    </a:lnTo>
                    <a:lnTo>
                      <a:pt x="39" y="448"/>
                    </a:lnTo>
                    <a:lnTo>
                      <a:pt x="34" y="450"/>
                    </a:lnTo>
                    <a:lnTo>
                      <a:pt x="28" y="453"/>
                    </a:lnTo>
                    <a:lnTo>
                      <a:pt x="23" y="454"/>
                    </a:lnTo>
                    <a:lnTo>
                      <a:pt x="20" y="455"/>
                    </a:lnTo>
                    <a:lnTo>
                      <a:pt x="15" y="455"/>
                    </a:lnTo>
                    <a:lnTo>
                      <a:pt x="17" y="442"/>
                    </a:lnTo>
                    <a:lnTo>
                      <a:pt x="24" y="435"/>
                    </a:lnTo>
                    <a:lnTo>
                      <a:pt x="33" y="429"/>
                    </a:lnTo>
                    <a:lnTo>
                      <a:pt x="39" y="423"/>
                    </a:lnTo>
                    <a:lnTo>
                      <a:pt x="35" y="423"/>
                    </a:lnTo>
                    <a:lnTo>
                      <a:pt x="29" y="425"/>
                    </a:lnTo>
                    <a:lnTo>
                      <a:pt x="23" y="426"/>
                    </a:lnTo>
                    <a:lnTo>
                      <a:pt x="16" y="427"/>
                    </a:lnTo>
                    <a:lnTo>
                      <a:pt x="17" y="418"/>
                    </a:lnTo>
                    <a:lnTo>
                      <a:pt x="20" y="411"/>
                    </a:lnTo>
                    <a:lnTo>
                      <a:pt x="24" y="406"/>
                    </a:lnTo>
                    <a:lnTo>
                      <a:pt x="31" y="403"/>
                    </a:lnTo>
                    <a:lnTo>
                      <a:pt x="37" y="401"/>
                    </a:lnTo>
                    <a:lnTo>
                      <a:pt x="43" y="399"/>
                    </a:lnTo>
                    <a:lnTo>
                      <a:pt x="49" y="395"/>
                    </a:lnTo>
                    <a:lnTo>
                      <a:pt x="53" y="390"/>
                    </a:lnTo>
                    <a:lnTo>
                      <a:pt x="50" y="390"/>
                    </a:lnTo>
                    <a:lnTo>
                      <a:pt x="45" y="393"/>
                    </a:lnTo>
                    <a:lnTo>
                      <a:pt x="40" y="394"/>
                    </a:lnTo>
                    <a:lnTo>
                      <a:pt x="35" y="396"/>
                    </a:lnTo>
                    <a:lnTo>
                      <a:pt x="31" y="397"/>
                    </a:lnTo>
                    <a:lnTo>
                      <a:pt x="24" y="400"/>
                    </a:lnTo>
                    <a:lnTo>
                      <a:pt x="20" y="400"/>
                    </a:lnTo>
                    <a:lnTo>
                      <a:pt x="14" y="400"/>
                    </a:lnTo>
                    <a:lnTo>
                      <a:pt x="14" y="396"/>
                    </a:lnTo>
                    <a:lnTo>
                      <a:pt x="14" y="393"/>
                    </a:lnTo>
                    <a:lnTo>
                      <a:pt x="14" y="389"/>
                    </a:lnTo>
                    <a:lnTo>
                      <a:pt x="14" y="385"/>
                    </a:lnTo>
                    <a:lnTo>
                      <a:pt x="18" y="381"/>
                    </a:lnTo>
                    <a:lnTo>
                      <a:pt x="24" y="377"/>
                    </a:lnTo>
                    <a:lnTo>
                      <a:pt x="33" y="372"/>
                    </a:lnTo>
                    <a:lnTo>
                      <a:pt x="47" y="364"/>
                    </a:lnTo>
                    <a:lnTo>
                      <a:pt x="46" y="362"/>
                    </a:lnTo>
                    <a:lnTo>
                      <a:pt x="46" y="360"/>
                    </a:lnTo>
                    <a:lnTo>
                      <a:pt x="46" y="359"/>
                    </a:lnTo>
                    <a:lnTo>
                      <a:pt x="46" y="358"/>
                    </a:lnTo>
                    <a:lnTo>
                      <a:pt x="40" y="361"/>
                    </a:lnTo>
                    <a:lnTo>
                      <a:pt x="32" y="366"/>
                    </a:lnTo>
                    <a:lnTo>
                      <a:pt x="21" y="371"/>
                    </a:lnTo>
                    <a:lnTo>
                      <a:pt x="12" y="372"/>
                    </a:lnTo>
                    <a:lnTo>
                      <a:pt x="12" y="367"/>
                    </a:lnTo>
                    <a:lnTo>
                      <a:pt x="12" y="364"/>
                    </a:lnTo>
                    <a:lnTo>
                      <a:pt x="12" y="360"/>
                    </a:lnTo>
                    <a:lnTo>
                      <a:pt x="14" y="355"/>
                    </a:lnTo>
                    <a:lnTo>
                      <a:pt x="21" y="350"/>
                    </a:lnTo>
                    <a:lnTo>
                      <a:pt x="28" y="347"/>
                    </a:lnTo>
                    <a:lnTo>
                      <a:pt x="34" y="343"/>
                    </a:lnTo>
                    <a:lnTo>
                      <a:pt x="41" y="338"/>
                    </a:lnTo>
                    <a:lnTo>
                      <a:pt x="41" y="337"/>
                    </a:lnTo>
                    <a:lnTo>
                      <a:pt x="41" y="335"/>
                    </a:lnTo>
                    <a:lnTo>
                      <a:pt x="41" y="334"/>
                    </a:lnTo>
                    <a:lnTo>
                      <a:pt x="41" y="332"/>
                    </a:lnTo>
                    <a:lnTo>
                      <a:pt x="32" y="336"/>
                    </a:lnTo>
                    <a:lnTo>
                      <a:pt x="27" y="338"/>
                    </a:lnTo>
                    <a:lnTo>
                      <a:pt x="21" y="340"/>
                    </a:lnTo>
                    <a:lnTo>
                      <a:pt x="15" y="341"/>
                    </a:lnTo>
                    <a:lnTo>
                      <a:pt x="14" y="336"/>
                    </a:lnTo>
                    <a:lnTo>
                      <a:pt x="14" y="332"/>
                    </a:lnTo>
                    <a:lnTo>
                      <a:pt x="14" y="328"/>
                    </a:lnTo>
                    <a:lnTo>
                      <a:pt x="12" y="324"/>
                    </a:lnTo>
                    <a:lnTo>
                      <a:pt x="27" y="314"/>
                    </a:lnTo>
                    <a:lnTo>
                      <a:pt x="35" y="310"/>
                    </a:lnTo>
                    <a:lnTo>
                      <a:pt x="40" y="306"/>
                    </a:lnTo>
                    <a:lnTo>
                      <a:pt x="44" y="302"/>
                    </a:lnTo>
                    <a:lnTo>
                      <a:pt x="37" y="304"/>
                    </a:lnTo>
                    <a:lnTo>
                      <a:pt x="31" y="305"/>
                    </a:lnTo>
                    <a:lnTo>
                      <a:pt x="23" y="308"/>
                    </a:lnTo>
                    <a:lnTo>
                      <a:pt x="14" y="312"/>
                    </a:lnTo>
                    <a:lnTo>
                      <a:pt x="14" y="307"/>
                    </a:lnTo>
                    <a:lnTo>
                      <a:pt x="14" y="302"/>
                    </a:lnTo>
                    <a:lnTo>
                      <a:pt x="14" y="299"/>
                    </a:lnTo>
                    <a:lnTo>
                      <a:pt x="12" y="294"/>
                    </a:lnTo>
                    <a:lnTo>
                      <a:pt x="18" y="290"/>
                    </a:lnTo>
                    <a:lnTo>
                      <a:pt x="26" y="287"/>
                    </a:lnTo>
                    <a:lnTo>
                      <a:pt x="33" y="283"/>
                    </a:lnTo>
                    <a:lnTo>
                      <a:pt x="39" y="281"/>
                    </a:lnTo>
                    <a:lnTo>
                      <a:pt x="39" y="279"/>
                    </a:lnTo>
                    <a:lnTo>
                      <a:pt x="39" y="277"/>
                    </a:lnTo>
                    <a:lnTo>
                      <a:pt x="39" y="276"/>
                    </a:lnTo>
                    <a:lnTo>
                      <a:pt x="39" y="275"/>
                    </a:lnTo>
                    <a:lnTo>
                      <a:pt x="33" y="277"/>
                    </a:lnTo>
                    <a:lnTo>
                      <a:pt x="26" y="279"/>
                    </a:lnTo>
                    <a:lnTo>
                      <a:pt x="18" y="281"/>
                    </a:lnTo>
                    <a:lnTo>
                      <a:pt x="11" y="283"/>
                    </a:lnTo>
                    <a:lnTo>
                      <a:pt x="10" y="278"/>
                    </a:lnTo>
                    <a:lnTo>
                      <a:pt x="10" y="272"/>
                    </a:lnTo>
                    <a:lnTo>
                      <a:pt x="10" y="267"/>
                    </a:lnTo>
                    <a:lnTo>
                      <a:pt x="9" y="263"/>
                    </a:lnTo>
                    <a:lnTo>
                      <a:pt x="17" y="259"/>
                    </a:lnTo>
                    <a:lnTo>
                      <a:pt x="24" y="254"/>
                    </a:lnTo>
                    <a:lnTo>
                      <a:pt x="31" y="251"/>
                    </a:lnTo>
                    <a:lnTo>
                      <a:pt x="35" y="247"/>
                    </a:lnTo>
                    <a:lnTo>
                      <a:pt x="29" y="248"/>
                    </a:lnTo>
                    <a:lnTo>
                      <a:pt x="22" y="251"/>
                    </a:lnTo>
                    <a:lnTo>
                      <a:pt x="14" y="253"/>
                    </a:lnTo>
                    <a:lnTo>
                      <a:pt x="6" y="253"/>
                    </a:lnTo>
                    <a:lnTo>
                      <a:pt x="6" y="249"/>
                    </a:lnTo>
                    <a:lnTo>
                      <a:pt x="8" y="246"/>
                    </a:lnTo>
                    <a:lnTo>
                      <a:pt x="8" y="242"/>
                    </a:lnTo>
                    <a:lnTo>
                      <a:pt x="8" y="239"/>
                    </a:lnTo>
                    <a:lnTo>
                      <a:pt x="12" y="235"/>
                    </a:lnTo>
                    <a:lnTo>
                      <a:pt x="17" y="231"/>
                    </a:lnTo>
                    <a:lnTo>
                      <a:pt x="22" y="228"/>
                    </a:lnTo>
                    <a:lnTo>
                      <a:pt x="27" y="224"/>
                    </a:lnTo>
                    <a:lnTo>
                      <a:pt x="32" y="220"/>
                    </a:lnTo>
                    <a:lnTo>
                      <a:pt x="37" y="217"/>
                    </a:lnTo>
                    <a:lnTo>
                      <a:pt x="41" y="213"/>
                    </a:lnTo>
                    <a:lnTo>
                      <a:pt x="46" y="210"/>
                    </a:lnTo>
                    <a:lnTo>
                      <a:pt x="41" y="211"/>
                    </a:lnTo>
                    <a:lnTo>
                      <a:pt x="37" y="212"/>
                    </a:lnTo>
                    <a:lnTo>
                      <a:pt x="31" y="214"/>
                    </a:lnTo>
                    <a:lnTo>
                      <a:pt x="26" y="218"/>
                    </a:lnTo>
                    <a:lnTo>
                      <a:pt x="21" y="220"/>
                    </a:lnTo>
                    <a:lnTo>
                      <a:pt x="16" y="223"/>
                    </a:lnTo>
                    <a:lnTo>
                      <a:pt x="11" y="224"/>
                    </a:lnTo>
                    <a:lnTo>
                      <a:pt x="6" y="224"/>
                    </a:lnTo>
                    <a:lnTo>
                      <a:pt x="5" y="219"/>
                    </a:lnTo>
                    <a:lnTo>
                      <a:pt x="5" y="216"/>
                    </a:lnTo>
                    <a:lnTo>
                      <a:pt x="5" y="211"/>
                    </a:lnTo>
                    <a:lnTo>
                      <a:pt x="4" y="207"/>
                    </a:lnTo>
                    <a:lnTo>
                      <a:pt x="9" y="202"/>
                    </a:lnTo>
                    <a:lnTo>
                      <a:pt x="15" y="199"/>
                    </a:lnTo>
                    <a:lnTo>
                      <a:pt x="20" y="195"/>
                    </a:lnTo>
                    <a:lnTo>
                      <a:pt x="24" y="192"/>
                    </a:lnTo>
                    <a:lnTo>
                      <a:pt x="29" y="189"/>
                    </a:lnTo>
                    <a:lnTo>
                      <a:pt x="34" y="187"/>
                    </a:lnTo>
                    <a:lnTo>
                      <a:pt x="39" y="183"/>
                    </a:lnTo>
                    <a:lnTo>
                      <a:pt x="44" y="181"/>
                    </a:lnTo>
                    <a:lnTo>
                      <a:pt x="44" y="180"/>
                    </a:lnTo>
                    <a:lnTo>
                      <a:pt x="44" y="178"/>
                    </a:lnTo>
                    <a:lnTo>
                      <a:pt x="44" y="178"/>
                    </a:lnTo>
                    <a:lnTo>
                      <a:pt x="43" y="177"/>
                    </a:lnTo>
                    <a:lnTo>
                      <a:pt x="37" y="178"/>
                    </a:lnTo>
                    <a:lnTo>
                      <a:pt x="28" y="182"/>
                    </a:lnTo>
                    <a:lnTo>
                      <a:pt x="20" y="187"/>
                    </a:lnTo>
                    <a:lnTo>
                      <a:pt x="9" y="190"/>
                    </a:lnTo>
                    <a:lnTo>
                      <a:pt x="8" y="190"/>
                    </a:lnTo>
                    <a:lnTo>
                      <a:pt x="6" y="190"/>
                    </a:lnTo>
                    <a:lnTo>
                      <a:pt x="5" y="190"/>
                    </a:lnTo>
                    <a:lnTo>
                      <a:pt x="4" y="189"/>
                    </a:lnTo>
                    <a:lnTo>
                      <a:pt x="3" y="182"/>
                    </a:lnTo>
                    <a:lnTo>
                      <a:pt x="2" y="177"/>
                    </a:lnTo>
                    <a:lnTo>
                      <a:pt x="2" y="172"/>
                    </a:lnTo>
                    <a:lnTo>
                      <a:pt x="3" y="165"/>
                    </a:lnTo>
                    <a:lnTo>
                      <a:pt x="10" y="164"/>
                    </a:lnTo>
                    <a:lnTo>
                      <a:pt x="17" y="162"/>
                    </a:lnTo>
                    <a:lnTo>
                      <a:pt x="26" y="158"/>
                    </a:lnTo>
                    <a:lnTo>
                      <a:pt x="33" y="154"/>
                    </a:lnTo>
                    <a:lnTo>
                      <a:pt x="40" y="151"/>
                    </a:lnTo>
                    <a:lnTo>
                      <a:pt x="45" y="147"/>
                    </a:lnTo>
                    <a:lnTo>
                      <a:pt x="50" y="144"/>
                    </a:lnTo>
                    <a:lnTo>
                      <a:pt x="52" y="141"/>
                    </a:lnTo>
                    <a:lnTo>
                      <a:pt x="46" y="142"/>
                    </a:lnTo>
                    <a:lnTo>
                      <a:pt x="40" y="145"/>
                    </a:lnTo>
                    <a:lnTo>
                      <a:pt x="34" y="148"/>
                    </a:lnTo>
                    <a:lnTo>
                      <a:pt x="28" y="151"/>
                    </a:lnTo>
                    <a:lnTo>
                      <a:pt x="21" y="154"/>
                    </a:lnTo>
                    <a:lnTo>
                      <a:pt x="15" y="157"/>
                    </a:lnTo>
                    <a:lnTo>
                      <a:pt x="9" y="159"/>
                    </a:lnTo>
                    <a:lnTo>
                      <a:pt x="3" y="160"/>
                    </a:lnTo>
                    <a:lnTo>
                      <a:pt x="3" y="147"/>
                    </a:lnTo>
                    <a:lnTo>
                      <a:pt x="3" y="133"/>
                    </a:lnTo>
                    <a:lnTo>
                      <a:pt x="3" y="119"/>
                    </a:lnTo>
                    <a:lnTo>
                      <a:pt x="3" y="106"/>
                    </a:lnTo>
                    <a:lnTo>
                      <a:pt x="11" y="101"/>
                    </a:lnTo>
                    <a:lnTo>
                      <a:pt x="18" y="97"/>
                    </a:lnTo>
                    <a:lnTo>
                      <a:pt x="26" y="93"/>
                    </a:lnTo>
                    <a:lnTo>
                      <a:pt x="32" y="89"/>
                    </a:lnTo>
                    <a:lnTo>
                      <a:pt x="38" y="87"/>
                    </a:lnTo>
                    <a:lnTo>
                      <a:pt x="41" y="85"/>
                    </a:lnTo>
                    <a:lnTo>
                      <a:pt x="45" y="83"/>
                    </a:lnTo>
                    <a:lnTo>
                      <a:pt x="46" y="82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0"/>
                    </a:lnTo>
                    <a:lnTo>
                      <a:pt x="44" y="80"/>
                    </a:lnTo>
                    <a:lnTo>
                      <a:pt x="39" y="81"/>
                    </a:lnTo>
                    <a:lnTo>
                      <a:pt x="34" y="82"/>
                    </a:lnTo>
                    <a:lnTo>
                      <a:pt x="28" y="85"/>
                    </a:lnTo>
                    <a:lnTo>
                      <a:pt x="22" y="87"/>
                    </a:lnTo>
                    <a:lnTo>
                      <a:pt x="16" y="89"/>
                    </a:lnTo>
                    <a:lnTo>
                      <a:pt x="10" y="91"/>
                    </a:lnTo>
                    <a:lnTo>
                      <a:pt x="6" y="92"/>
                    </a:lnTo>
                    <a:lnTo>
                      <a:pt x="3" y="92"/>
                    </a:lnTo>
                    <a:lnTo>
                      <a:pt x="3" y="86"/>
                    </a:lnTo>
                    <a:lnTo>
                      <a:pt x="3" y="80"/>
                    </a:lnTo>
                    <a:lnTo>
                      <a:pt x="3" y="75"/>
                    </a:lnTo>
                    <a:lnTo>
                      <a:pt x="3" y="69"/>
                    </a:lnTo>
                    <a:lnTo>
                      <a:pt x="14" y="64"/>
                    </a:lnTo>
                    <a:lnTo>
                      <a:pt x="21" y="59"/>
                    </a:lnTo>
                    <a:lnTo>
                      <a:pt x="27" y="57"/>
                    </a:lnTo>
                    <a:lnTo>
                      <a:pt x="33" y="54"/>
                    </a:lnTo>
                    <a:lnTo>
                      <a:pt x="37" y="52"/>
                    </a:lnTo>
                    <a:lnTo>
                      <a:pt x="41" y="51"/>
                    </a:lnTo>
                    <a:lnTo>
                      <a:pt x="46" y="50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2" y="44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46" y="44"/>
                    </a:lnTo>
                    <a:lnTo>
                      <a:pt x="41" y="46"/>
                    </a:lnTo>
                    <a:lnTo>
                      <a:pt x="34" y="48"/>
                    </a:lnTo>
                    <a:lnTo>
                      <a:pt x="28" y="51"/>
                    </a:lnTo>
                    <a:lnTo>
                      <a:pt x="20" y="54"/>
                    </a:lnTo>
                    <a:lnTo>
                      <a:pt x="14" y="56"/>
                    </a:lnTo>
                    <a:lnTo>
                      <a:pt x="6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1" name="Freeform 81"/>
              <p:cNvSpPr>
                <a:spLocks/>
              </p:cNvSpPr>
              <p:nvPr/>
            </p:nvSpPr>
            <p:spPr bwMode="auto">
              <a:xfrm>
                <a:off x="3362" y="1091"/>
                <a:ext cx="45" cy="2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7" y="13"/>
                  </a:cxn>
                  <a:cxn ang="0">
                    <a:pos x="13" y="9"/>
                  </a:cxn>
                  <a:cxn ang="0">
                    <a:pos x="19" y="6"/>
                  </a:cxn>
                  <a:cxn ang="0">
                    <a:pos x="25" y="3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0"/>
                  </a:cxn>
                  <a:cxn ang="0">
                    <a:pos x="41" y="2"/>
                  </a:cxn>
                  <a:cxn ang="0">
                    <a:pos x="36" y="5"/>
                  </a:cxn>
                  <a:cxn ang="0">
                    <a:pos x="30" y="8"/>
                  </a:cxn>
                  <a:cxn ang="0">
                    <a:pos x="25" y="11"/>
                  </a:cxn>
                  <a:cxn ang="0">
                    <a:pos x="19" y="14"/>
                  </a:cxn>
                  <a:cxn ang="0">
                    <a:pos x="13" y="18"/>
                  </a:cxn>
                  <a:cxn ang="0">
                    <a:pos x="6" y="20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1" y="19"/>
                  </a:cxn>
                  <a:cxn ang="0">
                    <a:pos x="1" y="18"/>
                  </a:cxn>
                  <a:cxn ang="0">
                    <a:pos x="1" y="17"/>
                  </a:cxn>
                </a:cxnLst>
                <a:rect l="0" t="0" r="r" b="b"/>
                <a:pathLst>
                  <a:path w="45" h="23">
                    <a:moveTo>
                      <a:pt x="1" y="17"/>
                    </a:moveTo>
                    <a:lnTo>
                      <a:pt x="7" y="13"/>
                    </a:lnTo>
                    <a:lnTo>
                      <a:pt x="13" y="9"/>
                    </a:lnTo>
                    <a:lnTo>
                      <a:pt x="19" y="6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1" y="2"/>
                    </a:lnTo>
                    <a:lnTo>
                      <a:pt x="36" y="5"/>
                    </a:lnTo>
                    <a:lnTo>
                      <a:pt x="30" y="8"/>
                    </a:lnTo>
                    <a:lnTo>
                      <a:pt x="25" y="11"/>
                    </a:lnTo>
                    <a:lnTo>
                      <a:pt x="19" y="14"/>
                    </a:lnTo>
                    <a:lnTo>
                      <a:pt x="13" y="18"/>
                    </a:lnTo>
                    <a:lnTo>
                      <a:pt x="6" y="20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2" name="Freeform 82"/>
              <p:cNvSpPr>
                <a:spLocks/>
              </p:cNvSpPr>
              <p:nvPr/>
            </p:nvSpPr>
            <p:spPr bwMode="auto">
              <a:xfrm>
                <a:off x="3411" y="1045"/>
                <a:ext cx="389" cy="1030"/>
              </a:xfrm>
              <a:custGeom>
                <a:avLst/>
                <a:gdLst/>
                <a:ahLst/>
                <a:cxnLst>
                  <a:cxn ang="0">
                    <a:pos x="22" y="211"/>
                  </a:cxn>
                  <a:cxn ang="0">
                    <a:pos x="165" y="16"/>
                  </a:cxn>
                  <a:cxn ang="0">
                    <a:pos x="389" y="0"/>
                  </a:cxn>
                  <a:cxn ang="0">
                    <a:pos x="346" y="16"/>
                  </a:cxn>
                  <a:cxn ang="0">
                    <a:pos x="375" y="17"/>
                  </a:cxn>
                  <a:cxn ang="0">
                    <a:pos x="358" y="36"/>
                  </a:cxn>
                  <a:cxn ang="0">
                    <a:pos x="356" y="43"/>
                  </a:cxn>
                  <a:cxn ang="0">
                    <a:pos x="360" y="63"/>
                  </a:cxn>
                  <a:cxn ang="0">
                    <a:pos x="352" y="71"/>
                  </a:cxn>
                  <a:cxn ang="0">
                    <a:pos x="362" y="83"/>
                  </a:cxn>
                  <a:cxn ang="0">
                    <a:pos x="379" y="111"/>
                  </a:cxn>
                  <a:cxn ang="0">
                    <a:pos x="373" y="119"/>
                  </a:cxn>
                  <a:cxn ang="0">
                    <a:pos x="354" y="138"/>
                  </a:cxn>
                  <a:cxn ang="0">
                    <a:pos x="293" y="143"/>
                  </a:cxn>
                  <a:cxn ang="0">
                    <a:pos x="281" y="163"/>
                  </a:cxn>
                  <a:cxn ang="0">
                    <a:pos x="306" y="179"/>
                  </a:cxn>
                  <a:cxn ang="0">
                    <a:pos x="287" y="201"/>
                  </a:cxn>
                  <a:cxn ang="0">
                    <a:pos x="257" y="224"/>
                  </a:cxn>
                  <a:cxn ang="0">
                    <a:pos x="295" y="226"/>
                  </a:cxn>
                  <a:cxn ang="0">
                    <a:pos x="266" y="258"/>
                  </a:cxn>
                  <a:cxn ang="0">
                    <a:pos x="261" y="283"/>
                  </a:cxn>
                  <a:cxn ang="0">
                    <a:pos x="273" y="289"/>
                  </a:cxn>
                  <a:cxn ang="0">
                    <a:pos x="268" y="313"/>
                  </a:cxn>
                  <a:cxn ang="0">
                    <a:pos x="260" y="321"/>
                  </a:cxn>
                  <a:cxn ang="0">
                    <a:pos x="273" y="348"/>
                  </a:cxn>
                  <a:cxn ang="0">
                    <a:pos x="278" y="371"/>
                  </a:cxn>
                  <a:cxn ang="0">
                    <a:pos x="245" y="415"/>
                  </a:cxn>
                  <a:cxn ang="0">
                    <a:pos x="275" y="437"/>
                  </a:cxn>
                  <a:cxn ang="0">
                    <a:pos x="238" y="451"/>
                  </a:cxn>
                  <a:cxn ang="0">
                    <a:pos x="275" y="458"/>
                  </a:cxn>
                  <a:cxn ang="0">
                    <a:pos x="274" y="489"/>
                  </a:cxn>
                  <a:cxn ang="0">
                    <a:pos x="244" y="517"/>
                  </a:cxn>
                  <a:cxn ang="0">
                    <a:pos x="274" y="525"/>
                  </a:cxn>
                  <a:cxn ang="0">
                    <a:pos x="238" y="545"/>
                  </a:cxn>
                  <a:cxn ang="0">
                    <a:pos x="283" y="557"/>
                  </a:cxn>
                  <a:cxn ang="0">
                    <a:pos x="272" y="584"/>
                  </a:cxn>
                  <a:cxn ang="0">
                    <a:pos x="267" y="596"/>
                  </a:cxn>
                  <a:cxn ang="0">
                    <a:pos x="250" y="612"/>
                  </a:cxn>
                  <a:cxn ang="0">
                    <a:pos x="253" y="620"/>
                  </a:cxn>
                  <a:cxn ang="0">
                    <a:pos x="227" y="650"/>
                  </a:cxn>
                  <a:cxn ang="0">
                    <a:pos x="256" y="655"/>
                  </a:cxn>
                  <a:cxn ang="0">
                    <a:pos x="237" y="682"/>
                  </a:cxn>
                  <a:cxn ang="0">
                    <a:pos x="239" y="688"/>
                  </a:cxn>
                  <a:cxn ang="0">
                    <a:pos x="241" y="710"/>
                  </a:cxn>
                  <a:cxn ang="0">
                    <a:pos x="223" y="722"/>
                  </a:cxn>
                  <a:cxn ang="0">
                    <a:pos x="251" y="738"/>
                  </a:cxn>
                  <a:cxn ang="0">
                    <a:pos x="203" y="753"/>
                  </a:cxn>
                  <a:cxn ang="0">
                    <a:pos x="253" y="764"/>
                  </a:cxn>
                  <a:cxn ang="0">
                    <a:pos x="214" y="789"/>
                  </a:cxn>
                  <a:cxn ang="0">
                    <a:pos x="225" y="806"/>
                  </a:cxn>
                  <a:cxn ang="0">
                    <a:pos x="226" y="812"/>
                  </a:cxn>
                  <a:cxn ang="0">
                    <a:pos x="227" y="833"/>
                  </a:cxn>
                  <a:cxn ang="0">
                    <a:pos x="260" y="835"/>
                  </a:cxn>
                  <a:cxn ang="0">
                    <a:pos x="237" y="860"/>
                  </a:cxn>
                  <a:cxn ang="0">
                    <a:pos x="243" y="868"/>
                  </a:cxn>
                  <a:cxn ang="0">
                    <a:pos x="251" y="894"/>
                  </a:cxn>
                  <a:cxn ang="0">
                    <a:pos x="232" y="906"/>
                  </a:cxn>
                  <a:cxn ang="0">
                    <a:pos x="265" y="923"/>
                  </a:cxn>
                  <a:cxn ang="0">
                    <a:pos x="200" y="943"/>
                  </a:cxn>
                  <a:cxn ang="0">
                    <a:pos x="272" y="940"/>
                  </a:cxn>
                  <a:cxn ang="0">
                    <a:pos x="123" y="999"/>
                  </a:cxn>
                  <a:cxn ang="0">
                    <a:pos x="1" y="997"/>
                  </a:cxn>
                </a:cxnLst>
                <a:rect l="0" t="0" r="r" b="b"/>
                <a:pathLst>
                  <a:path w="389" h="1030">
                    <a:moveTo>
                      <a:pt x="0" y="932"/>
                    </a:moveTo>
                    <a:lnTo>
                      <a:pt x="1" y="841"/>
                    </a:lnTo>
                    <a:lnTo>
                      <a:pt x="2" y="752"/>
                    </a:lnTo>
                    <a:lnTo>
                      <a:pt x="5" y="663"/>
                    </a:lnTo>
                    <a:lnTo>
                      <a:pt x="8" y="574"/>
                    </a:lnTo>
                    <a:lnTo>
                      <a:pt x="19" y="513"/>
                    </a:lnTo>
                    <a:lnTo>
                      <a:pt x="24" y="451"/>
                    </a:lnTo>
                    <a:lnTo>
                      <a:pt x="25" y="391"/>
                    </a:lnTo>
                    <a:lnTo>
                      <a:pt x="24" y="330"/>
                    </a:lnTo>
                    <a:lnTo>
                      <a:pt x="23" y="270"/>
                    </a:lnTo>
                    <a:lnTo>
                      <a:pt x="22" y="211"/>
                    </a:lnTo>
                    <a:lnTo>
                      <a:pt x="24" y="152"/>
                    </a:lnTo>
                    <a:lnTo>
                      <a:pt x="31" y="93"/>
                    </a:lnTo>
                    <a:lnTo>
                      <a:pt x="42" y="72"/>
                    </a:lnTo>
                    <a:lnTo>
                      <a:pt x="51" y="53"/>
                    </a:lnTo>
                    <a:lnTo>
                      <a:pt x="57" y="33"/>
                    </a:lnTo>
                    <a:lnTo>
                      <a:pt x="60" y="13"/>
                    </a:lnTo>
                    <a:lnTo>
                      <a:pt x="81" y="15"/>
                    </a:lnTo>
                    <a:lnTo>
                      <a:pt x="102" y="15"/>
                    </a:lnTo>
                    <a:lnTo>
                      <a:pt x="123" y="16"/>
                    </a:lnTo>
                    <a:lnTo>
                      <a:pt x="144" y="16"/>
                    </a:lnTo>
                    <a:lnTo>
                      <a:pt x="165" y="16"/>
                    </a:lnTo>
                    <a:lnTo>
                      <a:pt x="185" y="15"/>
                    </a:lnTo>
                    <a:lnTo>
                      <a:pt x="207" y="15"/>
                    </a:lnTo>
                    <a:lnTo>
                      <a:pt x="227" y="13"/>
                    </a:lnTo>
                    <a:lnTo>
                      <a:pt x="248" y="12"/>
                    </a:lnTo>
                    <a:lnTo>
                      <a:pt x="268" y="11"/>
                    </a:lnTo>
                    <a:lnTo>
                      <a:pt x="289" y="10"/>
                    </a:lnTo>
                    <a:lnTo>
                      <a:pt x="309" y="9"/>
                    </a:lnTo>
                    <a:lnTo>
                      <a:pt x="328" y="6"/>
                    </a:lnTo>
                    <a:lnTo>
                      <a:pt x="349" y="5"/>
                    </a:lnTo>
                    <a:lnTo>
                      <a:pt x="369" y="3"/>
                    </a:lnTo>
                    <a:lnTo>
                      <a:pt x="389" y="0"/>
                    </a:lnTo>
                    <a:lnTo>
                      <a:pt x="387" y="1"/>
                    </a:lnTo>
                    <a:lnTo>
                      <a:pt x="387" y="3"/>
                    </a:lnTo>
                    <a:lnTo>
                      <a:pt x="387" y="4"/>
                    </a:lnTo>
                    <a:lnTo>
                      <a:pt x="387" y="5"/>
                    </a:lnTo>
                    <a:lnTo>
                      <a:pt x="381" y="6"/>
                    </a:lnTo>
                    <a:lnTo>
                      <a:pt x="375" y="7"/>
                    </a:lnTo>
                    <a:lnTo>
                      <a:pt x="369" y="10"/>
                    </a:lnTo>
                    <a:lnTo>
                      <a:pt x="364" y="11"/>
                    </a:lnTo>
                    <a:lnTo>
                      <a:pt x="358" y="12"/>
                    </a:lnTo>
                    <a:lnTo>
                      <a:pt x="352" y="15"/>
                    </a:lnTo>
                    <a:lnTo>
                      <a:pt x="346" y="16"/>
                    </a:lnTo>
                    <a:lnTo>
                      <a:pt x="340" y="17"/>
                    </a:lnTo>
                    <a:lnTo>
                      <a:pt x="340" y="18"/>
                    </a:lnTo>
                    <a:lnTo>
                      <a:pt x="340" y="19"/>
                    </a:lnTo>
                    <a:lnTo>
                      <a:pt x="340" y="22"/>
                    </a:lnTo>
                    <a:lnTo>
                      <a:pt x="340" y="23"/>
                    </a:lnTo>
                    <a:lnTo>
                      <a:pt x="346" y="22"/>
                    </a:lnTo>
                    <a:lnTo>
                      <a:pt x="352" y="21"/>
                    </a:lnTo>
                    <a:lnTo>
                      <a:pt x="358" y="21"/>
                    </a:lnTo>
                    <a:lnTo>
                      <a:pt x="363" y="19"/>
                    </a:lnTo>
                    <a:lnTo>
                      <a:pt x="369" y="18"/>
                    </a:lnTo>
                    <a:lnTo>
                      <a:pt x="375" y="17"/>
                    </a:lnTo>
                    <a:lnTo>
                      <a:pt x="380" y="17"/>
                    </a:lnTo>
                    <a:lnTo>
                      <a:pt x="386" y="16"/>
                    </a:lnTo>
                    <a:lnTo>
                      <a:pt x="386" y="19"/>
                    </a:lnTo>
                    <a:lnTo>
                      <a:pt x="386" y="22"/>
                    </a:lnTo>
                    <a:lnTo>
                      <a:pt x="385" y="25"/>
                    </a:lnTo>
                    <a:lnTo>
                      <a:pt x="385" y="29"/>
                    </a:lnTo>
                    <a:lnTo>
                      <a:pt x="380" y="30"/>
                    </a:lnTo>
                    <a:lnTo>
                      <a:pt x="375" y="31"/>
                    </a:lnTo>
                    <a:lnTo>
                      <a:pt x="369" y="33"/>
                    </a:lnTo>
                    <a:lnTo>
                      <a:pt x="364" y="34"/>
                    </a:lnTo>
                    <a:lnTo>
                      <a:pt x="358" y="36"/>
                    </a:lnTo>
                    <a:lnTo>
                      <a:pt x="354" y="37"/>
                    </a:lnTo>
                    <a:lnTo>
                      <a:pt x="348" y="39"/>
                    </a:lnTo>
                    <a:lnTo>
                      <a:pt x="343" y="40"/>
                    </a:lnTo>
                    <a:lnTo>
                      <a:pt x="343" y="41"/>
                    </a:lnTo>
                    <a:lnTo>
                      <a:pt x="343" y="42"/>
                    </a:lnTo>
                    <a:lnTo>
                      <a:pt x="343" y="45"/>
                    </a:lnTo>
                    <a:lnTo>
                      <a:pt x="343" y="46"/>
                    </a:lnTo>
                    <a:lnTo>
                      <a:pt x="346" y="45"/>
                    </a:lnTo>
                    <a:lnTo>
                      <a:pt x="350" y="45"/>
                    </a:lnTo>
                    <a:lnTo>
                      <a:pt x="352" y="43"/>
                    </a:lnTo>
                    <a:lnTo>
                      <a:pt x="356" y="43"/>
                    </a:lnTo>
                    <a:lnTo>
                      <a:pt x="361" y="43"/>
                    </a:lnTo>
                    <a:lnTo>
                      <a:pt x="367" y="43"/>
                    </a:lnTo>
                    <a:lnTo>
                      <a:pt x="374" y="42"/>
                    </a:lnTo>
                    <a:lnTo>
                      <a:pt x="385" y="42"/>
                    </a:lnTo>
                    <a:lnTo>
                      <a:pt x="385" y="46"/>
                    </a:lnTo>
                    <a:lnTo>
                      <a:pt x="385" y="49"/>
                    </a:lnTo>
                    <a:lnTo>
                      <a:pt x="384" y="53"/>
                    </a:lnTo>
                    <a:lnTo>
                      <a:pt x="384" y="57"/>
                    </a:lnTo>
                    <a:lnTo>
                      <a:pt x="373" y="59"/>
                    </a:lnTo>
                    <a:lnTo>
                      <a:pt x="366" y="60"/>
                    </a:lnTo>
                    <a:lnTo>
                      <a:pt x="360" y="63"/>
                    </a:lnTo>
                    <a:lnTo>
                      <a:pt x="355" y="63"/>
                    </a:lnTo>
                    <a:lnTo>
                      <a:pt x="352" y="64"/>
                    </a:lnTo>
                    <a:lnTo>
                      <a:pt x="349" y="65"/>
                    </a:lnTo>
                    <a:lnTo>
                      <a:pt x="346" y="65"/>
                    </a:lnTo>
                    <a:lnTo>
                      <a:pt x="344" y="66"/>
                    </a:lnTo>
                    <a:lnTo>
                      <a:pt x="344" y="67"/>
                    </a:lnTo>
                    <a:lnTo>
                      <a:pt x="344" y="69"/>
                    </a:lnTo>
                    <a:lnTo>
                      <a:pt x="343" y="71"/>
                    </a:lnTo>
                    <a:lnTo>
                      <a:pt x="343" y="72"/>
                    </a:lnTo>
                    <a:lnTo>
                      <a:pt x="348" y="71"/>
                    </a:lnTo>
                    <a:lnTo>
                      <a:pt x="352" y="71"/>
                    </a:lnTo>
                    <a:lnTo>
                      <a:pt x="357" y="70"/>
                    </a:lnTo>
                    <a:lnTo>
                      <a:pt x="362" y="70"/>
                    </a:lnTo>
                    <a:lnTo>
                      <a:pt x="367" y="69"/>
                    </a:lnTo>
                    <a:lnTo>
                      <a:pt x="372" y="69"/>
                    </a:lnTo>
                    <a:lnTo>
                      <a:pt x="377" y="67"/>
                    </a:lnTo>
                    <a:lnTo>
                      <a:pt x="381" y="67"/>
                    </a:lnTo>
                    <a:lnTo>
                      <a:pt x="381" y="71"/>
                    </a:lnTo>
                    <a:lnTo>
                      <a:pt x="381" y="73"/>
                    </a:lnTo>
                    <a:lnTo>
                      <a:pt x="380" y="77"/>
                    </a:lnTo>
                    <a:lnTo>
                      <a:pt x="380" y="81"/>
                    </a:lnTo>
                    <a:lnTo>
                      <a:pt x="362" y="83"/>
                    </a:lnTo>
                    <a:lnTo>
                      <a:pt x="352" y="86"/>
                    </a:lnTo>
                    <a:lnTo>
                      <a:pt x="348" y="87"/>
                    </a:lnTo>
                    <a:lnTo>
                      <a:pt x="345" y="88"/>
                    </a:lnTo>
                    <a:lnTo>
                      <a:pt x="352" y="92"/>
                    </a:lnTo>
                    <a:lnTo>
                      <a:pt x="362" y="93"/>
                    </a:lnTo>
                    <a:lnTo>
                      <a:pt x="372" y="93"/>
                    </a:lnTo>
                    <a:lnTo>
                      <a:pt x="379" y="92"/>
                    </a:lnTo>
                    <a:lnTo>
                      <a:pt x="379" y="96"/>
                    </a:lnTo>
                    <a:lnTo>
                      <a:pt x="379" y="101"/>
                    </a:lnTo>
                    <a:lnTo>
                      <a:pt x="379" y="106"/>
                    </a:lnTo>
                    <a:lnTo>
                      <a:pt x="379" y="111"/>
                    </a:lnTo>
                    <a:lnTo>
                      <a:pt x="373" y="112"/>
                    </a:lnTo>
                    <a:lnTo>
                      <a:pt x="366" y="113"/>
                    </a:lnTo>
                    <a:lnTo>
                      <a:pt x="358" y="114"/>
                    </a:lnTo>
                    <a:lnTo>
                      <a:pt x="352" y="116"/>
                    </a:lnTo>
                    <a:lnTo>
                      <a:pt x="352" y="117"/>
                    </a:lnTo>
                    <a:lnTo>
                      <a:pt x="352" y="118"/>
                    </a:lnTo>
                    <a:lnTo>
                      <a:pt x="351" y="119"/>
                    </a:lnTo>
                    <a:lnTo>
                      <a:pt x="351" y="120"/>
                    </a:lnTo>
                    <a:lnTo>
                      <a:pt x="358" y="119"/>
                    </a:lnTo>
                    <a:lnTo>
                      <a:pt x="366" y="119"/>
                    </a:lnTo>
                    <a:lnTo>
                      <a:pt x="373" y="119"/>
                    </a:lnTo>
                    <a:lnTo>
                      <a:pt x="379" y="118"/>
                    </a:lnTo>
                    <a:lnTo>
                      <a:pt x="380" y="123"/>
                    </a:lnTo>
                    <a:lnTo>
                      <a:pt x="380" y="128"/>
                    </a:lnTo>
                    <a:lnTo>
                      <a:pt x="380" y="132"/>
                    </a:lnTo>
                    <a:lnTo>
                      <a:pt x="380" y="137"/>
                    </a:lnTo>
                    <a:lnTo>
                      <a:pt x="375" y="137"/>
                    </a:lnTo>
                    <a:lnTo>
                      <a:pt x="372" y="137"/>
                    </a:lnTo>
                    <a:lnTo>
                      <a:pt x="367" y="137"/>
                    </a:lnTo>
                    <a:lnTo>
                      <a:pt x="362" y="138"/>
                    </a:lnTo>
                    <a:lnTo>
                      <a:pt x="357" y="138"/>
                    </a:lnTo>
                    <a:lnTo>
                      <a:pt x="354" y="138"/>
                    </a:lnTo>
                    <a:lnTo>
                      <a:pt x="349" y="140"/>
                    </a:lnTo>
                    <a:lnTo>
                      <a:pt x="344" y="140"/>
                    </a:lnTo>
                    <a:lnTo>
                      <a:pt x="340" y="136"/>
                    </a:lnTo>
                    <a:lnTo>
                      <a:pt x="334" y="134"/>
                    </a:lnTo>
                    <a:lnTo>
                      <a:pt x="327" y="132"/>
                    </a:lnTo>
                    <a:lnTo>
                      <a:pt x="320" y="132"/>
                    </a:lnTo>
                    <a:lnTo>
                      <a:pt x="312" y="134"/>
                    </a:lnTo>
                    <a:lnTo>
                      <a:pt x="304" y="136"/>
                    </a:lnTo>
                    <a:lnTo>
                      <a:pt x="297" y="138"/>
                    </a:lnTo>
                    <a:lnTo>
                      <a:pt x="292" y="142"/>
                    </a:lnTo>
                    <a:lnTo>
                      <a:pt x="293" y="143"/>
                    </a:lnTo>
                    <a:lnTo>
                      <a:pt x="295" y="144"/>
                    </a:lnTo>
                    <a:lnTo>
                      <a:pt x="300" y="146"/>
                    </a:lnTo>
                    <a:lnTo>
                      <a:pt x="308" y="147"/>
                    </a:lnTo>
                    <a:lnTo>
                      <a:pt x="308" y="149"/>
                    </a:lnTo>
                    <a:lnTo>
                      <a:pt x="308" y="150"/>
                    </a:lnTo>
                    <a:lnTo>
                      <a:pt x="308" y="153"/>
                    </a:lnTo>
                    <a:lnTo>
                      <a:pt x="307" y="155"/>
                    </a:lnTo>
                    <a:lnTo>
                      <a:pt x="301" y="156"/>
                    </a:lnTo>
                    <a:lnTo>
                      <a:pt x="295" y="159"/>
                    </a:lnTo>
                    <a:lnTo>
                      <a:pt x="287" y="160"/>
                    </a:lnTo>
                    <a:lnTo>
                      <a:pt x="281" y="163"/>
                    </a:lnTo>
                    <a:lnTo>
                      <a:pt x="280" y="164"/>
                    </a:lnTo>
                    <a:lnTo>
                      <a:pt x="280" y="166"/>
                    </a:lnTo>
                    <a:lnTo>
                      <a:pt x="280" y="167"/>
                    </a:lnTo>
                    <a:lnTo>
                      <a:pt x="279" y="170"/>
                    </a:lnTo>
                    <a:lnTo>
                      <a:pt x="286" y="169"/>
                    </a:lnTo>
                    <a:lnTo>
                      <a:pt x="293" y="167"/>
                    </a:lnTo>
                    <a:lnTo>
                      <a:pt x="300" y="167"/>
                    </a:lnTo>
                    <a:lnTo>
                      <a:pt x="307" y="166"/>
                    </a:lnTo>
                    <a:lnTo>
                      <a:pt x="306" y="171"/>
                    </a:lnTo>
                    <a:lnTo>
                      <a:pt x="306" y="175"/>
                    </a:lnTo>
                    <a:lnTo>
                      <a:pt x="306" y="179"/>
                    </a:lnTo>
                    <a:lnTo>
                      <a:pt x="304" y="184"/>
                    </a:lnTo>
                    <a:lnTo>
                      <a:pt x="297" y="188"/>
                    </a:lnTo>
                    <a:lnTo>
                      <a:pt x="290" y="191"/>
                    </a:lnTo>
                    <a:lnTo>
                      <a:pt x="281" y="194"/>
                    </a:lnTo>
                    <a:lnTo>
                      <a:pt x="271" y="196"/>
                    </a:lnTo>
                    <a:lnTo>
                      <a:pt x="271" y="197"/>
                    </a:lnTo>
                    <a:lnTo>
                      <a:pt x="272" y="199"/>
                    </a:lnTo>
                    <a:lnTo>
                      <a:pt x="272" y="201"/>
                    </a:lnTo>
                    <a:lnTo>
                      <a:pt x="272" y="202"/>
                    </a:lnTo>
                    <a:lnTo>
                      <a:pt x="280" y="201"/>
                    </a:lnTo>
                    <a:lnTo>
                      <a:pt x="287" y="201"/>
                    </a:lnTo>
                    <a:lnTo>
                      <a:pt x="295" y="201"/>
                    </a:lnTo>
                    <a:lnTo>
                      <a:pt x="302" y="201"/>
                    </a:lnTo>
                    <a:lnTo>
                      <a:pt x="300" y="208"/>
                    </a:lnTo>
                    <a:lnTo>
                      <a:pt x="297" y="213"/>
                    </a:lnTo>
                    <a:lnTo>
                      <a:pt x="293" y="215"/>
                    </a:lnTo>
                    <a:lnTo>
                      <a:pt x="289" y="218"/>
                    </a:lnTo>
                    <a:lnTo>
                      <a:pt x="283" y="219"/>
                    </a:lnTo>
                    <a:lnTo>
                      <a:pt x="275" y="220"/>
                    </a:lnTo>
                    <a:lnTo>
                      <a:pt x="267" y="221"/>
                    </a:lnTo>
                    <a:lnTo>
                      <a:pt x="257" y="223"/>
                    </a:lnTo>
                    <a:lnTo>
                      <a:pt x="257" y="224"/>
                    </a:lnTo>
                    <a:lnTo>
                      <a:pt x="257" y="225"/>
                    </a:lnTo>
                    <a:lnTo>
                      <a:pt x="257" y="226"/>
                    </a:lnTo>
                    <a:lnTo>
                      <a:pt x="256" y="227"/>
                    </a:lnTo>
                    <a:lnTo>
                      <a:pt x="261" y="227"/>
                    </a:lnTo>
                    <a:lnTo>
                      <a:pt x="266" y="227"/>
                    </a:lnTo>
                    <a:lnTo>
                      <a:pt x="271" y="227"/>
                    </a:lnTo>
                    <a:lnTo>
                      <a:pt x="275" y="226"/>
                    </a:lnTo>
                    <a:lnTo>
                      <a:pt x="280" y="226"/>
                    </a:lnTo>
                    <a:lnTo>
                      <a:pt x="285" y="226"/>
                    </a:lnTo>
                    <a:lnTo>
                      <a:pt x="290" y="226"/>
                    </a:lnTo>
                    <a:lnTo>
                      <a:pt x="295" y="226"/>
                    </a:lnTo>
                    <a:lnTo>
                      <a:pt x="293" y="235"/>
                    </a:lnTo>
                    <a:lnTo>
                      <a:pt x="291" y="241"/>
                    </a:lnTo>
                    <a:lnTo>
                      <a:pt x="289" y="244"/>
                    </a:lnTo>
                    <a:lnTo>
                      <a:pt x="284" y="248"/>
                    </a:lnTo>
                    <a:lnTo>
                      <a:pt x="278" y="249"/>
                    </a:lnTo>
                    <a:lnTo>
                      <a:pt x="271" y="252"/>
                    </a:lnTo>
                    <a:lnTo>
                      <a:pt x="262" y="253"/>
                    </a:lnTo>
                    <a:lnTo>
                      <a:pt x="253" y="255"/>
                    </a:lnTo>
                    <a:lnTo>
                      <a:pt x="256" y="256"/>
                    </a:lnTo>
                    <a:lnTo>
                      <a:pt x="260" y="258"/>
                    </a:lnTo>
                    <a:lnTo>
                      <a:pt x="266" y="258"/>
                    </a:lnTo>
                    <a:lnTo>
                      <a:pt x="272" y="258"/>
                    </a:lnTo>
                    <a:lnTo>
                      <a:pt x="278" y="256"/>
                    </a:lnTo>
                    <a:lnTo>
                      <a:pt x="283" y="256"/>
                    </a:lnTo>
                    <a:lnTo>
                      <a:pt x="287" y="255"/>
                    </a:lnTo>
                    <a:lnTo>
                      <a:pt x="290" y="255"/>
                    </a:lnTo>
                    <a:lnTo>
                      <a:pt x="289" y="260"/>
                    </a:lnTo>
                    <a:lnTo>
                      <a:pt x="289" y="266"/>
                    </a:lnTo>
                    <a:lnTo>
                      <a:pt x="289" y="271"/>
                    </a:lnTo>
                    <a:lnTo>
                      <a:pt x="289" y="277"/>
                    </a:lnTo>
                    <a:lnTo>
                      <a:pt x="273" y="280"/>
                    </a:lnTo>
                    <a:lnTo>
                      <a:pt x="261" y="283"/>
                    </a:lnTo>
                    <a:lnTo>
                      <a:pt x="253" y="284"/>
                    </a:lnTo>
                    <a:lnTo>
                      <a:pt x="248" y="285"/>
                    </a:lnTo>
                    <a:lnTo>
                      <a:pt x="243" y="286"/>
                    </a:lnTo>
                    <a:lnTo>
                      <a:pt x="241" y="288"/>
                    </a:lnTo>
                    <a:lnTo>
                      <a:pt x="239" y="288"/>
                    </a:lnTo>
                    <a:lnTo>
                      <a:pt x="238" y="289"/>
                    </a:lnTo>
                    <a:lnTo>
                      <a:pt x="249" y="289"/>
                    </a:lnTo>
                    <a:lnTo>
                      <a:pt x="257" y="289"/>
                    </a:lnTo>
                    <a:lnTo>
                      <a:pt x="265" y="289"/>
                    </a:lnTo>
                    <a:lnTo>
                      <a:pt x="269" y="289"/>
                    </a:lnTo>
                    <a:lnTo>
                      <a:pt x="273" y="289"/>
                    </a:lnTo>
                    <a:lnTo>
                      <a:pt x="278" y="289"/>
                    </a:lnTo>
                    <a:lnTo>
                      <a:pt x="281" y="288"/>
                    </a:lnTo>
                    <a:lnTo>
                      <a:pt x="286" y="288"/>
                    </a:lnTo>
                    <a:lnTo>
                      <a:pt x="287" y="291"/>
                    </a:lnTo>
                    <a:lnTo>
                      <a:pt x="287" y="295"/>
                    </a:lnTo>
                    <a:lnTo>
                      <a:pt x="287" y="300"/>
                    </a:lnTo>
                    <a:lnTo>
                      <a:pt x="286" y="307"/>
                    </a:lnTo>
                    <a:lnTo>
                      <a:pt x="281" y="308"/>
                    </a:lnTo>
                    <a:lnTo>
                      <a:pt x="277" y="310"/>
                    </a:lnTo>
                    <a:lnTo>
                      <a:pt x="273" y="312"/>
                    </a:lnTo>
                    <a:lnTo>
                      <a:pt x="268" y="313"/>
                    </a:lnTo>
                    <a:lnTo>
                      <a:pt x="263" y="314"/>
                    </a:lnTo>
                    <a:lnTo>
                      <a:pt x="257" y="315"/>
                    </a:lnTo>
                    <a:lnTo>
                      <a:pt x="253" y="317"/>
                    </a:lnTo>
                    <a:lnTo>
                      <a:pt x="247" y="318"/>
                    </a:lnTo>
                    <a:lnTo>
                      <a:pt x="245" y="318"/>
                    </a:lnTo>
                    <a:lnTo>
                      <a:pt x="245" y="319"/>
                    </a:lnTo>
                    <a:lnTo>
                      <a:pt x="245" y="319"/>
                    </a:lnTo>
                    <a:lnTo>
                      <a:pt x="244" y="320"/>
                    </a:lnTo>
                    <a:lnTo>
                      <a:pt x="249" y="321"/>
                    </a:lnTo>
                    <a:lnTo>
                      <a:pt x="255" y="321"/>
                    </a:lnTo>
                    <a:lnTo>
                      <a:pt x="260" y="321"/>
                    </a:lnTo>
                    <a:lnTo>
                      <a:pt x="266" y="321"/>
                    </a:lnTo>
                    <a:lnTo>
                      <a:pt x="271" y="321"/>
                    </a:lnTo>
                    <a:lnTo>
                      <a:pt x="274" y="321"/>
                    </a:lnTo>
                    <a:lnTo>
                      <a:pt x="279" y="320"/>
                    </a:lnTo>
                    <a:lnTo>
                      <a:pt x="283" y="320"/>
                    </a:lnTo>
                    <a:lnTo>
                      <a:pt x="283" y="325"/>
                    </a:lnTo>
                    <a:lnTo>
                      <a:pt x="283" y="331"/>
                    </a:lnTo>
                    <a:lnTo>
                      <a:pt x="283" y="336"/>
                    </a:lnTo>
                    <a:lnTo>
                      <a:pt x="283" y="342"/>
                    </a:lnTo>
                    <a:lnTo>
                      <a:pt x="277" y="345"/>
                    </a:lnTo>
                    <a:lnTo>
                      <a:pt x="273" y="348"/>
                    </a:lnTo>
                    <a:lnTo>
                      <a:pt x="268" y="350"/>
                    </a:lnTo>
                    <a:lnTo>
                      <a:pt x="261" y="351"/>
                    </a:lnTo>
                    <a:lnTo>
                      <a:pt x="262" y="351"/>
                    </a:lnTo>
                    <a:lnTo>
                      <a:pt x="262" y="353"/>
                    </a:lnTo>
                    <a:lnTo>
                      <a:pt x="262" y="353"/>
                    </a:lnTo>
                    <a:lnTo>
                      <a:pt x="263" y="354"/>
                    </a:lnTo>
                    <a:lnTo>
                      <a:pt x="268" y="354"/>
                    </a:lnTo>
                    <a:lnTo>
                      <a:pt x="273" y="354"/>
                    </a:lnTo>
                    <a:lnTo>
                      <a:pt x="277" y="355"/>
                    </a:lnTo>
                    <a:lnTo>
                      <a:pt x="281" y="355"/>
                    </a:lnTo>
                    <a:lnTo>
                      <a:pt x="278" y="371"/>
                    </a:lnTo>
                    <a:lnTo>
                      <a:pt x="269" y="374"/>
                    </a:lnTo>
                    <a:lnTo>
                      <a:pt x="261" y="375"/>
                    </a:lnTo>
                    <a:lnTo>
                      <a:pt x="253" y="383"/>
                    </a:lnTo>
                    <a:lnTo>
                      <a:pt x="263" y="384"/>
                    </a:lnTo>
                    <a:lnTo>
                      <a:pt x="269" y="385"/>
                    </a:lnTo>
                    <a:lnTo>
                      <a:pt x="274" y="385"/>
                    </a:lnTo>
                    <a:lnTo>
                      <a:pt x="280" y="384"/>
                    </a:lnTo>
                    <a:lnTo>
                      <a:pt x="279" y="398"/>
                    </a:lnTo>
                    <a:lnTo>
                      <a:pt x="274" y="407"/>
                    </a:lnTo>
                    <a:lnTo>
                      <a:pt x="263" y="412"/>
                    </a:lnTo>
                    <a:lnTo>
                      <a:pt x="245" y="415"/>
                    </a:lnTo>
                    <a:lnTo>
                      <a:pt x="247" y="416"/>
                    </a:lnTo>
                    <a:lnTo>
                      <a:pt x="248" y="418"/>
                    </a:lnTo>
                    <a:lnTo>
                      <a:pt x="248" y="420"/>
                    </a:lnTo>
                    <a:lnTo>
                      <a:pt x="249" y="421"/>
                    </a:lnTo>
                    <a:lnTo>
                      <a:pt x="256" y="420"/>
                    </a:lnTo>
                    <a:lnTo>
                      <a:pt x="263" y="419"/>
                    </a:lnTo>
                    <a:lnTo>
                      <a:pt x="271" y="419"/>
                    </a:lnTo>
                    <a:lnTo>
                      <a:pt x="277" y="418"/>
                    </a:lnTo>
                    <a:lnTo>
                      <a:pt x="277" y="427"/>
                    </a:lnTo>
                    <a:lnTo>
                      <a:pt x="277" y="433"/>
                    </a:lnTo>
                    <a:lnTo>
                      <a:pt x="275" y="437"/>
                    </a:lnTo>
                    <a:lnTo>
                      <a:pt x="274" y="442"/>
                    </a:lnTo>
                    <a:lnTo>
                      <a:pt x="269" y="443"/>
                    </a:lnTo>
                    <a:lnTo>
                      <a:pt x="265" y="444"/>
                    </a:lnTo>
                    <a:lnTo>
                      <a:pt x="260" y="444"/>
                    </a:lnTo>
                    <a:lnTo>
                      <a:pt x="255" y="445"/>
                    </a:lnTo>
                    <a:lnTo>
                      <a:pt x="250" y="446"/>
                    </a:lnTo>
                    <a:lnTo>
                      <a:pt x="247" y="448"/>
                    </a:lnTo>
                    <a:lnTo>
                      <a:pt x="242" y="449"/>
                    </a:lnTo>
                    <a:lnTo>
                      <a:pt x="237" y="450"/>
                    </a:lnTo>
                    <a:lnTo>
                      <a:pt x="237" y="450"/>
                    </a:lnTo>
                    <a:lnTo>
                      <a:pt x="238" y="451"/>
                    </a:lnTo>
                    <a:lnTo>
                      <a:pt x="238" y="451"/>
                    </a:lnTo>
                    <a:lnTo>
                      <a:pt x="238" y="452"/>
                    </a:lnTo>
                    <a:lnTo>
                      <a:pt x="243" y="452"/>
                    </a:lnTo>
                    <a:lnTo>
                      <a:pt x="248" y="452"/>
                    </a:lnTo>
                    <a:lnTo>
                      <a:pt x="253" y="452"/>
                    </a:lnTo>
                    <a:lnTo>
                      <a:pt x="257" y="452"/>
                    </a:lnTo>
                    <a:lnTo>
                      <a:pt x="262" y="452"/>
                    </a:lnTo>
                    <a:lnTo>
                      <a:pt x="266" y="452"/>
                    </a:lnTo>
                    <a:lnTo>
                      <a:pt x="271" y="454"/>
                    </a:lnTo>
                    <a:lnTo>
                      <a:pt x="275" y="454"/>
                    </a:lnTo>
                    <a:lnTo>
                      <a:pt x="275" y="458"/>
                    </a:lnTo>
                    <a:lnTo>
                      <a:pt x="275" y="463"/>
                    </a:lnTo>
                    <a:lnTo>
                      <a:pt x="275" y="469"/>
                    </a:lnTo>
                    <a:lnTo>
                      <a:pt x="275" y="475"/>
                    </a:lnTo>
                    <a:lnTo>
                      <a:pt x="269" y="478"/>
                    </a:lnTo>
                    <a:lnTo>
                      <a:pt x="262" y="480"/>
                    </a:lnTo>
                    <a:lnTo>
                      <a:pt x="255" y="483"/>
                    </a:lnTo>
                    <a:lnTo>
                      <a:pt x="250" y="485"/>
                    </a:lnTo>
                    <a:lnTo>
                      <a:pt x="255" y="489"/>
                    </a:lnTo>
                    <a:lnTo>
                      <a:pt x="262" y="489"/>
                    </a:lnTo>
                    <a:lnTo>
                      <a:pt x="269" y="489"/>
                    </a:lnTo>
                    <a:lnTo>
                      <a:pt x="274" y="489"/>
                    </a:lnTo>
                    <a:lnTo>
                      <a:pt x="274" y="493"/>
                    </a:lnTo>
                    <a:lnTo>
                      <a:pt x="274" y="498"/>
                    </a:lnTo>
                    <a:lnTo>
                      <a:pt x="274" y="503"/>
                    </a:lnTo>
                    <a:lnTo>
                      <a:pt x="273" y="508"/>
                    </a:lnTo>
                    <a:lnTo>
                      <a:pt x="268" y="510"/>
                    </a:lnTo>
                    <a:lnTo>
                      <a:pt x="265" y="511"/>
                    </a:lnTo>
                    <a:lnTo>
                      <a:pt x="262" y="513"/>
                    </a:lnTo>
                    <a:lnTo>
                      <a:pt x="259" y="514"/>
                    </a:lnTo>
                    <a:lnTo>
                      <a:pt x="255" y="515"/>
                    </a:lnTo>
                    <a:lnTo>
                      <a:pt x="250" y="516"/>
                    </a:lnTo>
                    <a:lnTo>
                      <a:pt x="244" y="517"/>
                    </a:lnTo>
                    <a:lnTo>
                      <a:pt x="236" y="519"/>
                    </a:lnTo>
                    <a:lnTo>
                      <a:pt x="237" y="520"/>
                    </a:lnTo>
                    <a:lnTo>
                      <a:pt x="238" y="521"/>
                    </a:lnTo>
                    <a:lnTo>
                      <a:pt x="238" y="522"/>
                    </a:lnTo>
                    <a:lnTo>
                      <a:pt x="239" y="523"/>
                    </a:lnTo>
                    <a:lnTo>
                      <a:pt x="248" y="522"/>
                    </a:lnTo>
                    <a:lnTo>
                      <a:pt x="257" y="521"/>
                    </a:lnTo>
                    <a:lnTo>
                      <a:pt x="266" y="521"/>
                    </a:lnTo>
                    <a:lnTo>
                      <a:pt x="274" y="520"/>
                    </a:lnTo>
                    <a:lnTo>
                      <a:pt x="274" y="522"/>
                    </a:lnTo>
                    <a:lnTo>
                      <a:pt x="274" y="525"/>
                    </a:lnTo>
                    <a:lnTo>
                      <a:pt x="274" y="527"/>
                    </a:lnTo>
                    <a:lnTo>
                      <a:pt x="273" y="529"/>
                    </a:lnTo>
                    <a:lnTo>
                      <a:pt x="261" y="533"/>
                    </a:lnTo>
                    <a:lnTo>
                      <a:pt x="253" y="535"/>
                    </a:lnTo>
                    <a:lnTo>
                      <a:pt x="247" y="538"/>
                    </a:lnTo>
                    <a:lnTo>
                      <a:pt x="242" y="539"/>
                    </a:lnTo>
                    <a:lnTo>
                      <a:pt x="239" y="540"/>
                    </a:lnTo>
                    <a:lnTo>
                      <a:pt x="237" y="541"/>
                    </a:lnTo>
                    <a:lnTo>
                      <a:pt x="236" y="541"/>
                    </a:lnTo>
                    <a:lnTo>
                      <a:pt x="235" y="543"/>
                    </a:lnTo>
                    <a:lnTo>
                      <a:pt x="238" y="545"/>
                    </a:lnTo>
                    <a:lnTo>
                      <a:pt x="243" y="545"/>
                    </a:lnTo>
                    <a:lnTo>
                      <a:pt x="249" y="545"/>
                    </a:lnTo>
                    <a:lnTo>
                      <a:pt x="255" y="545"/>
                    </a:lnTo>
                    <a:lnTo>
                      <a:pt x="262" y="545"/>
                    </a:lnTo>
                    <a:lnTo>
                      <a:pt x="269" y="546"/>
                    </a:lnTo>
                    <a:lnTo>
                      <a:pt x="275" y="547"/>
                    </a:lnTo>
                    <a:lnTo>
                      <a:pt x="281" y="550"/>
                    </a:lnTo>
                    <a:lnTo>
                      <a:pt x="283" y="551"/>
                    </a:lnTo>
                    <a:lnTo>
                      <a:pt x="283" y="554"/>
                    </a:lnTo>
                    <a:lnTo>
                      <a:pt x="283" y="555"/>
                    </a:lnTo>
                    <a:lnTo>
                      <a:pt x="283" y="557"/>
                    </a:lnTo>
                    <a:lnTo>
                      <a:pt x="274" y="558"/>
                    </a:lnTo>
                    <a:lnTo>
                      <a:pt x="266" y="558"/>
                    </a:lnTo>
                    <a:lnTo>
                      <a:pt x="257" y="560"/>
                    </a:lnTo>
                    <a:lnTo>
                      <a:pt x="249" y="561"/>
                    </a:lnTo>
                    <a:lnTo>
                      <a:pt x="256" y="566"/>
                    </a:lnTo>
                    <a:lnTo>
                      <a:pt x="266" y="567"/>
                    </a:lnTo>
                    <a:lnTo>
                      <a:pt x="274" y="566"/>
                    </a:lnTo>
                    <a:lnTo>
                      <a:pt x="281" y="566"/>
                    </a:lnTo>
                    <a:lnTo>
                      <a:pt x="280" y="574"/>
                    </a:lnTo>
                    <a:lnTo>
                      <a:pt x="277" y="580"/>
                    </a:lnTo>
                    <a:lnTo>
                      <a:pt x="272" y="584"/>
                    </a:lnTo>
                    <a:lnTo>
                      <a:pt x="267" y="586"/>
                    </a:lnTo>
                    <a:lnTo>
                      <a:pt x="260" y="588"/>
                    </a:lnTo>
                    <a:lnTo>
                      <a:pt x="251" y="590"/>
                    </a:lnTo>
                    <a:lnTo>
                      <a:pt x="242" y="592"/>
                    </a:lnTo>
                    <a:lnTo>
                      <a:pt x="231" y="594"/>
                    </a:lnTo>
                    <a:lnTo>
                      <a:pt x="237" y="596"/>
                    </a:lnTo>
                    <a:lnTo>
                      <a:pt x="243" y="597"/>
                    </a:lnTo>
                    <a:lnTo>
                      <a:pt x="249" y="597"/>
                    </a:lnTo>
                    <a:lnTo>
                      <a:pt x="255" y="597"/>
                    </a:lnTo>
                    <a:lnTo>
                      <a:pt x="261" y="596"/>
                    </a:lnTo>
                    <a:lnTo>
                      <a:pt x="267" y="596"/>
                    </a:lnTo>
                    <a:lnTo>
                      <a:pt x="272" y="594"/>
                    </a:lnTo>
                    <a:lnTo>
                      <a:pt x="275" y="594"/>
                    </a:lnTo>
                    <a:lnTo>
                      <a:pt x="275" y="597"/>
                    </a:lnTo>
                    <a:lnTo>
                      <a:pt x="274" y="599"/>
                    </a:lnTo>
                    <a:lnTo>
                      <a:pt x="274" y="603"/>
                    </a:lnTo>
                    <a:lnTo>
                      <a:pt x="273" y="605"/>
                    </a:lnTo>
                    <a:lnTo>
                      <a:pt x="269" y="606"/>
                    </a:lnTo>
                    <a:lnTo>
                      <a:pt x="265" y="609"/>
                    </a:lnTo>
                    <a:lnTo>
                      <a:pt x="260" y="610"/>
                    </a:lnTo>
                    <a:lnTo>
                      <a:pt x="255" y="611"/>
                    </a:lnTo>
                    <a:lnTo>
                      <a:pt x="250" y="612"/>
                    </a:lnTo>
                    <a:lnTo>
                      <a:pt x="244" y="614"/>
                    </a:lnTo>
                    <a:lnTo>
                      <a:pt x="239" y="615"/>
                    </a:lnTo>
                    <a:lnTo>
                      <a:pt x="233" y="615"/>
                    </a:lnTo>
                    <a:lnTo>
                      <a:pt x="233" y="616"/>
                    </a:lnTo>
                    <a:lnTo>
                      <a:pt x="233" y="618"/>
                    </a:lnTo>
                    <a:lnTo>
                      <a:pt x="232" y="620"/>
                    </a:lnTo>
                    <a:lnTo>
                      <a:pt x="232" y="622"/>
                    </a:lnTo>
                    <a:lnTo>
                      <a:pt x="237" y="622"/>
                    </a:lnTo>
                    <a:lnTo>
                      <a:pt x="242" y="621"/>
                    </a:lnTo>
                    <a:lnTo>
                      <a:pt x="247" y="621"/>
                    </a:lnTo>
                    <a:lnTo>
                      <a:pt x="253" y="620"/>
                    </a:lnTo>
                    <a:lnTo>
                      <a:pt x="257" y="620"/>
                    </a:lnTo>
                    <a:lnTo>
                      <a:pt x="262" y="620"/>
                    </a:lnTo>
                    <a:lnTo>
                      <a:pt x="267" y="618"/>
                    </a:lnTo>
                    <a:lnTo>
                      <a:pt x="272" y="618"/>
                    </a:lnTo>
                    <a:lnTo>
                      <a:pt x="272" y="629"/>
                    </a:lnTo>
                    <a:lnTo>
                      <a:pt x="269" y="637"/>
                    </a:lnTo>
                    <a:lnTo>
                      <a:pt x="263" y="641"/>
                    </a:lnTo>
                    <a:lnTo>
                      <a:pt x="256" y="645"/>
                    </a:lnTo>
                    <a:lnTo>
                      <a:pt x="248" y="647"/>
                    </a:lnTo>
                    <a:lnTo>
                      <a:pt x="238" y="649"/>
                    </a:lnTo>
                    <a:lnTo>
                      <a:pt x="227" y="650"/>
                    </a:lnTo>
                    <a:lnTo>
                      <a:pt x="215" y="651"/>
                    </a:lnTo>
                    <a:lnTo>
                      <a:pt x="215" y="652"/>
                    </a:lnTo>
                    <a:lnTo>
                      <a:pt x="214" y="652"/>
                    </a:lnTo>
                    <a:lnTo>
                      <a:pt x="214" y="653"/>
                    </a:lnTo>
                    <a:lnTo>
                      <a:pt x="213" y="655"/>
                    </a:lnTo>
                    <a:lnTo>
                      <a:pt x="220" y="656"/>
                    </a:lnTo>
                    <a:lnTo>
                      <a:pt x="229" y="657"/>
                    </a:lnTo>
                    <a:lnTo>
                      <a:pt x="236" y="657"/>
                    </a:lnTo>
                    <a:lnTo>
                      <a:pt x="243" y="656"/>
                    </a:lnTo>
                    <a:lnTo>
                      <a:pt x="249" y="656"/>
                    </a:lnTo>
                    <a:lnTo>
                      <a:pt x="256" y="655"/>
                    </a:lnTo>
                    <a:lnTo>
                      <a:pt x="262" y="653"/>
                    </a:lnTo>
                    <a:lnTo>
                      <a:pt x="267" y="652"/>
                    </a:lnTo>
                    <a:lnTo>
                      <a:pt x="267" y="657"/>
                    </a:lnTo>
                    <a:lnTo>
                      <a:pt x="266" y="663"/>
                    </a:lnTo>
                    <a:lnTo>
                      <a:pt x="266" y="668"/>
                    </a:lnTo>
                    <a:lnTo>
                      <a:pt x="265" y="674"/>
                    </a:lnTo>
                    <a:lnTo>
                      <a:pt x="260" y="676"/>
                    </a:lnTo>
                    <a:lnTo>
                      <a:pt x="254" y="677"/>
                    </a:lnTo>
                    <a:lnTo>
                      <a:pt x="249" y="680"/>
                    </a:lnTo>
                    <a:lnTo>
                      <a:pt x="243" y="681"/>
                    </a:lnTo>
                    <a:lnTo>
                      <a:pt x="237" y="682"/>
                    </a:lnTo>
                    <a:lnTo>
                      <a:pt x="230" y="683"/>
                    </a:lnTo>
                    <a:lnTo>
                      <a:pt x="224" y="685"/>
                    </a:lnTo>
                    <a:lnTo>
                      <a:pt x="217" y="686"/>
                    </a:lnTo>
                    <a:lnTo>
                      <a:pt x="217" y="687"/>
                    </a:lnTo>
                    <a:lnTo>
                      <a:pt x="217" y="688"/>
                    </a:lnTo>
                    <a:lnTo>
                      <a:pt x="217" y="689"/>
                    </a:lnTo>
                    <a:lnTo>
                      <a:pt x="217" y="691"/>
                    </a:lnTo>
                    <a:lnTo>
                      <a:pt x="223" y="691"/>
                    </a:lnTo>
                    <a:lnTo>
                      <a:pt x="229" y="689"/>
                    </a:lnTo>
                    <a:lnTo>
                      <a:pt x="233" y="689"/>
                    </a:lnTo>
                    <a:lnTo>
                      <a:pt x="239" y="688"/>
                    </a:lnTo>
                    <a:lnTo>
                      <a:pt x="245" y="688"/>
                    </a:lnTo>
                    <a:lnTo>
                      <a:pt x="250" y="688"/>
                    </a:lnTo>
                    <a:lnTo>
                      <a:pt x="256" y="687"/>
                    </a:lnTo>
                    <a:lnTo>
                      <a:pt x="262" y="687"/>
                    </a:lnTo>
                    <a:lnTo>
                      <a:pt x="261" y="692"/>
                    </a:lnTo>
                    <a:lnTo>
                      <a:pt x="261" y="695"/>
                    </a:lnTo>
                    <a:lnTo>
                      <a:pt x="260" y="699"/>
                    </a:lnTo>
                    <a:lnTo>
                      <a:pt x="259" y="704"/>
                    </a:lnTo>
                    <a:lnTo>
                      <a:pt x="253" y="706"/>
                    </a:lnTo>
                    <a:lnTo>
                      <a:pt x="247" y="709"/>
                    </a:lnTo>
                    <a:lnTo>
                      <a:pt x="241" y="710"/>
                    </a:lnTo>
                    <a:lnTo>
                      <a:pt x="235" y="712"/>
                    </a:lnTo>
                    <a:lnTo>
                      <a:pt x="227" y="714"/>
                    </a:lnTo>
                    <a:lnTo>
                      <a:pt x="220" y="715"/>
                    </a:lnTo>
                    <a:lnTo>
                      <a:pt x="213" y="716"/>
                    </a:lnTo>
                    <a:lnTo>
                      <a:pt x="206" y="717"/>
                    </a:lnTo>
                    <a:lnTo>
                      <a:pt x="206" y="718"/>
                    </a:lnTo>
                    <a:lnTo>
                      <a:pt x="206" y="720"/>
                    </a:lnTo>
                    <a:lnTo>
                      <a:pt x="206" y="722"/>
                    </a:lnTo>
                    <a:lnTo>
                      <a:pt x="206" y="723"/>
                    </a:lnTo>
                    <a:lnTo>
                      <a:pt x="215" y="723"/>
                    </a:lnTo>
                    <a:lnTo>
                      <a:pt x="223" y="722"/>
                    </a:lnTo>
                    <a:lnTo>
                      <a:pt x="227" y="722"/>
                    </a:lnTo>
                    <a:lnTo>
                      <a:pt x="233" y="722"/>
                    </a:lnTo>
                    <a:lnTo>
                      <a:pt x="238" y="721"/>
                    </a:lnTo>
                    <a:lnTo>
                      <a:pt x="244" y="720"/>
                    </a:lnTo>
                    <a:lnTo>
                      <a:pt x="250" y="718"/>
                    </a:lnTo>
                    <a:lnTo>
                      <a:pt x="259" y="717"/>
                    </a:lnTo>
                    <a:lnTo>
                      <a:pt x="259" y="722"/>
                    </a:lnTo>
                    <a:lnTo>
                      <a:pt x="257" y="726"/>
                    </a:lnTo>
                    <a:lnTo>
                      <a:pt x="257" y="730"/>
                    </a:lnTo>
                    <a:lnTo>
                      <a:pt x="256" y="735"/>
                    </a:lnTo>
                    <a:lnTo>
                      <a:pt x="251" y="738"/>
                    </a:lnTo>
                    <a:lnTo>
                      <a:pt x="245" y="739"/>
                    </a:lnTo>
                    <a:lnTo>
                      <a:pt x="239" y="741"/>
                    </a:lnTo>
                    <a:lnTo>
                      <a:pt x="232" y="742"/>
                    </a:lnTo>
                    <a:lnTo>
                      <a:pt x="225" y="744"/>
                    </a:lnTo>
                    <a:lnTo>
                      <a:pt x="219" y="745"/>
                    </a:lnTo>
                    <a:lnTo>
                      <a:pt x="210" y="746"/>
                    </a:lnTo>
                    <a:lnTo>
                      <a:pt x="203" y="747"/>
                    </a:lnTo>
                    <a:lnTo>
                      <a:pt x="203" y="748"/>
                    </a:lnTo>
                    <a:lnTo>
                      <a:pt x="203" y="750"/>
                    </a:lnTo>
                    <a:lnTo>
                      <a:pt x="203" y="752"/>
                    </a:lnTo>
                    <a:lnTo>
                      <a:pt x="203" y="753"/>
                    </a:lnTo>
                    <a:lnTo>
                      <a:pt x="209" y="753"/>
                    </a:lnTo>
                    <a:lnTo>
                      <a:pt x="217" y="752"/>
                    </a:lnTo>
                    <a:lnTo>
                      <a:pt x="223" y="752"/>
                    </a:lnTo>
                    <a:lnTo>
                      <a:pt x="229" y="752"/>
                    </a:lnTo>
                    <a:lnTo>
                      <a:pt x="235" y="751"/>
                    </a:lnTo>
                    <a:lnTo>
                      <a:pt x="242" y="751"/>
                    </a:lnTo>
                    <a:lnTo>
                      <a:pt x="248" y="751"/>
                    </a:lnTo>
                    <a:lnTo>
                      <a:pt x="254" y="751"/>
                    </a:lnTo>
                    <a:lnTo>
                      <a:pt x="253" y="756"/>
                    </a:lnTo>
                    <a:lnTo>
                      <a:pt x="253" y="759"/>
                    </a:lnTo>
                    <a:lnTo>
                      <a:pt x="253" y="764"/>
                    </a:lnTo>
                    <a:lnTo>
                      <a:pt x="251" y="769"/>
                    </a:lnTo>
                    <a:lnTo>
                      <a:pt x="247" y="771"/>
                    </a:lnTo>
                    <a:lnTo>
                      <a:pt x="241" y="774"/>
                    </a:lnTo>
                    <a:lnTo>
                      <a:pt x="233" y="776"/>
                    </a:lnTo>
                    <a:lnTo>
                      <a:pt x="226" y="777"/>
                    </a:lnTo>
                    <a:lnTo>
                      <a:pt x="219" y="780"/>
                    </a:lnTo>
                    <a:lnTo>
                      <a:pt x="212" y="782"/>
                    </a:lnTo>
                    <a:lnTo>
                      <a:pt x="207" y="783"/>
                    </a:lnTo>
                    <a:lnTo>
                      <a:pt x="204" y="786"/>
                    </a:lnTo>
                    <a:lnTo>
                      <a:pt x="209" y="788"/>
                    </a:lnTo>
                    <a:lnTo>
                      <a:pt x="214" y="789"/>
                    </a:lnTo>
                    <a:lnTo>
                      <a:pt x="220" y="789"/>
                    </a:lnTo>
                    <a:lnTo>
                      <a:pt x="226" y="788"/>
                    </a:lnTo>
                    <a:lnTo>
                      <a:pt x="233" y="787"/>
                    </a:lnTo>
                    <a:lnTo>
                      <a:pt x="239" y="786"/>
                    </a:lnTo>
                    <a:lnTo>
                      <a:pt x="245" y="787"/>
                    </a:lnTo>
                    <a:lnTo>
                      <a:pt x="250" y="788"/>
                    </a:lnTo>
                    <a:lnTo>
                      <a:pt x="248" y="794"/>
                    </a:lnTo>
                    <a:lnTo>
                      <a:pt x="244" y="798"/>
                    </a:lnTo>
                    <a:lnTo>
                      <a:pt x="238" y="801"/>
                    </a:lnTo>
                    <a:lnTo>
                      <a:pt x="232" y="804"/>
                    </a:lnTo>
                    <a:lnTo>
                      <a:pt x="225" y="806"/>
                    </a:lnTo>
                    <a:lnTo>
                      <a:pt x="218" y="807"/>
                    </a:lnTo>
                    <a:lnTo>
                      <a:pt x="209" y="810"/>
                    </a:lnTo>
                    <a:lnTo>
                      <a:pt x="201" y="811"/>
                    </a:lnTo>
                    <a:lnTo>
                      <a:pt x="202" y="812"/>
                    </a:lnTo>
                    <a:lnTo>
                      <a:pt x="202" y="812"/>
                    </a:lnTo>
                    <a:lnTo>
                      <a:pt x="202" y="813"/>
                    </a:lnTo>
                    <a:lnTo>
                      <a:pt x="203" y="815"/>
                    </a:lnTo>
                    <a:lnTo>
                      <a:pt x="209" y="815"/>
                    </a:lnTo>
                    <a:lnTo>
                      <a:pt x="215" y="813"/>
                    </a:lnTo>
                    <a:lnTo>
                      <a:pt x="220" y="813"/>
                    </a:lnTo>
                    <a:lnTo>
                      <a:pt x="226" y="812"/>
                    </a:lnTo>
                    <a:lnTo>
                      <a:pt x="232" y="812"/>
                    </a:lnTo>
                    <a:lnTo>
                      <a:pt x="237" y="811"/>
                    </a:lnTo>
                    <a:lnTo>
                      <a:pt x="243" y="811"/>
                    </a:lnTo>
                    <a:lnTo>
                      <a:pt x="249" y="811"/>
                    </a:lnTo>
                    <a:lnTo>
                      <a:pt x="253" y="813"/>
                    </a:lnTo>
                    <a:lnTo>
                      <a:pt x="256" y="816"/>
                    </a:lnTo>
                    <a:lnTo>
                      <a:pt x="257" y="819"/>
                    </a:lnTo>
                    <a:lnTo>
                      <a:pt x="257" y="825"/>
                    </a:lnTo>
                    <a:lnTo>
                      <a:pt x="244" y="829"/>
                    </a:lnTo>
                    <a:lnTo>
                      <a:pt x="235" y="831"/>
                    </a:lnTo>
                    <a:lnTo>
                      <a:pt x="227" y="833"/>
                    </a:lnTo>
                    <a:lnTo>
                      <a:pt x="223" y="834"/>
                    </a:lnTo>
                    <a:lnTo>
                      <a:pt x="219" y="835"/>
                    </a:lnTo>
                    <a:lnTo>
                      <a:pt x="218" y="836"/>
                    </a:lnTo>
                    <a:lnTo>
                      <a:pt x="217" y="836"/>
                    </a:lnTo>
                    <a:lnTo>
                      <a:pt x="217" y="837"/>
                    </a:lnTo>
                    <a:lnTo>
                      <a:pt x="227" y="837"/>
                    </a:lnTo>
                    <a:lnTo>
                      <a:pt x="237" y="837"/>
                    </a:lnTo>
                    <a:lnTo>
                      <a:pt x="244" y="836"/>
                    </a:lnTo>
                    <a:lnTo>
                      <a:pt x="250" y="836"/>
                    </a:lnTo>
                    <a:lnTo>
                      <a:pt x="256" y="836"/>
                    </a:lnTo>
                    <a:lnTo>
                      <a:pt x="260" y="835"/>
                    </a:lnTo>
                    <a:lnTo>
                      <a:pt x="265" y="835"/>
                    </a:lnTo>
                    <a:lnTo>
                      <a:pt x="268" y="835"/>
                    </a:lnTo>
                    <a:lnTo>
                      <a:pt x="269" y="839"/>
                    </a:lnTo>
                    <a:lnTo>
                      <a:pt x="269" y="842"/>
                    </a:lnTo>
                    <a:lnTo>
                      <a:pt x="269" y="847"/>
                    </a:lnTo>
                    <a:lnTo>
                      <a:pt x="269" y="854"/>
                    </a:lnTo>
                    <a:lnTo>
                      <a:pt x="263" y="855"/>
                    </a:lnTo>
                    <a:lnTo>
                      <a:pt x="256" y="857"/>
                    </a:lnTo>
                    <a:lnTo>
                      <a:pt x="250" y="858"/>
                    </a:lnTo>
                    <a:lnTo>
                      <a:pt x="243" y="859"/>
                    </a:lnTo>
                    <a:lnTo>
                      <a:pt x="237" y="860"/>
                    </a:lnTo>
                    <a:lnTo>
                      <a:pt x="229" y="861"/>
                    </a:lnTo>
                    <a:lnTo>
                      <a:pt x="221" y="863"/>
                    </a:lnTo>
                    <a:lnTo>
                      <a:pt x="213" y="864"/>
                    </a:lnTo>
                    <a:lnTo>
                      <a:pt x="213" y="865"/>
                    </a:lnTo>
                    <a:lnTo>
                      <a:pt x="213" y="866"/>
                    </a:lnTo>
                    <a:lnTo>
                      <a:pt x="213" y="868"/>
                    </a:lnTo>
                    <a:lnTo>
                      <a:pt x="213" y="869"/>
                    </a:lnTo>
                    <a:lnTo>
                      <a:pt x="220" y="869"/>
                    </a:lnTo>
                    <a:lnTo>
                      <a:pt x="229" y="868"/>
                    </a:lnTo>
                    <a:lnTo>
                      <a:pt x="236" y="868"/>
                    </a:lnTo>
                    <a:lnTo>
                      <a:pt x="243" y="868"/>
                    </a:lnTo>
                    <a:lnTo>
                      <a:pt x="250" y="866"/>
                    </a:lnTo>
                    <a:lnTo>
                      <a:pt x="257" y="866"/>
                    </a:lnTo>
                    <a:lnTo>
                      <a:pt x="265" y="866"/>
                    </a:lnTo>
                    <a:lnTo>
                      <a:pt x="272" y="866"/>
                    </a:lnTo>
                    <a:lnTo>
                      <a:pt x="273" y="871"/>
                    </a:lnTo>
                    <a:lnTo>
                      <a:pt x="273" y="875"/>
                    </a:lnTo>
                    <a:lnTo>
                      <a:pt x="272" y="881"/>
                    </a:lnTo>
                    <a:lnTo>
                      <a:pt x="271" y="890"/>
                    </a:lnTo>
                    <a:lnTo>
                      <a:pt x="265" y="892"/>
                    </a:lnTo>
                    <a:lnTo>
                      <a:pt x="257" y="893"/>
                    </a:lnTo>
                    <a:lnTo>
                      <a:pt x="251" y="894"/>
                    </a:lnTo>
                    <a:lnTo>
                      <a:pt x="245" y="896"/>
                    </a:lnTo>
                    <a:lnTo>
                      <a:pt x="238" y="898"/>
                    </a:lnTo>
                    <a:lnTo>
                      <a:pt x="232" y="899"/>
                    </a:lnTo>
                    <a:lnTo>
                      <a:pt x="225" y="901"/>
                    </a:lnTo>
                    <a:lnTo>
                      <a:pt x="219" y="902"/>
                    </a:lnTo>
                    <a:lnTo>
                      <a:pt x="219" y="904"/>
                    </a:lnTo>
                    <a:lnTo>
                      <a:pt x="219" y="905"/>
                    </a:lnTo>
                    <a:lnTo>
                      <a:pt x="219" y="906"/>
                    </a:lnTo>
                    <a:lnTo>
                      <a:pt x="219" y="907"/>
                    </a:lnTo>
                    <a:lnTo>
                      <a:pt x="225" y="906"/>
                    </a:lnTo>
                    <a:lnTo>
                      <a:pt x="232" y="906"/>
                    </a:lnTo>
                    <a:lnTo>
                      <a:pt x="238" y="905"/>
                    </a:lnTo>
                    <a:lnTo>
                      <a:pt x="245" y="904"/>
                    </a:lnTo>
                    <a:lnTo>
                      <a:pt x="251" y="904"/>
                    </a:lnTo>
                    <a:lnTo>
                      <a:pt x="257" y="902"/>
                    </a:lnTo>
                    <a:lnTo>
                      <a:pt x="265" y="902"/>
                    </a:lnTo>
                    <a:lnTo>
                      <a:pt x="271" y="901"/>
                    </a:lnTo>
                    <a:lnTo>
                      <a:pt x="271" y="906"/>
                    </a:lnTo>
                    <a:lnTo>
                      <a:pt x="272" y="910"/>
                    </a:lnTo>
                    <a:lnTo>
                      <a:pt x="272" y="914"/>
                    </a:lnTo>
                    <a:lnTo>
                      <a:pt x="272" y="919"/>
                    </a:lnTo>
                    <a:lnTo>
                      <a:pt x="265" y="923"/>
                    </a:lnTo>
                    <a:lnTo>
                      <a:pt x="256" y="926"/>
                    </a:lnTo>
                    <a:lnTo>
                      <a:pt x="248" y="929"/>
                    </a:lnTo>
                    <a:lnTo>
                      <a:pt x="239" y="931"/>
                    </a:lnTo>
                    <a:lnTo>
                      <a:pt x="230" y="934"/>
                    </a:lnTo>
                    <a:lnTo>
                      <a:pt x="220" y="936"/>
                    </a:lnTo>
                    <a:lnTo>
                      <a:pt x="209" y="937"/>
                    </a:lnTo>
                    <a:lnTo>
                      <a:pt x="200" y="938"/>
                    </a:lnTo>
                    <a:lnTo>
                      <a:pt x="200" y="940"/>
                    </a:lnTo>
                    <a:lnTo>
                      <a:pt x="200" y="941"/>
                    </a:lnTo>
                    <a:lnTo>
                      <a:pt x="200" y="942"/>
                    </a:lnTo>
                    <a:lnTo>
                      <a:pt x="200" y="943"/>
                    </a:lnTo>
                    <a:lnTo>
                      <a:pt x="209" y="943"/>
                    </a:lnTo>
                    <a:lnTo>
                      <a:pt x="219" y="942"/>
                    </a:lnTo>
                    <a:lnTo>
                      <a:pt x="229" y="941"/>
                    </a:lnTo>
                    <a:lnTo>
                      <a:pt x="238" y="938"/>
                    </a:lnTo>
                    <a:lnTo>
                      <a:pt x="248" y="937"/>
                    </a:lnTo>
                    <a:lnTo>
                      <a:pt x="256" y="935"/>
                    </a:lnTo>
                    <a:lnTo>
                      <a:pt x="265" y="934"/>
                    </a:lnTo>
                    <a:lnTo>
                      <a:pt x="273" y="931"/>
                    </a:lnTo>
                    <a:lnTo>
                      <a:pt x="272" y="934"/>
                    </a:lnTo>
                    <a:lnTo>
                      <a:pt x="272" y="937"/>
                    </a:lnTo>
                    <a:lnTo>
                      <a:pt x="272" y="940"/>
                    </a:lnTo>
                    <a:lnTo>
                      <a:pt x="271" y="943"/>
                    </a:lnTo>
                    <a:lnTo>
                      <a:pt x="256" y="948"/>
                    </a:lnTo>
                    <a:lnTo>
                      <a:pt x="241" y="952"/>
                    </a:lnTo>
                    <a:lnTo>
                      <a:pt x="226" y="958"/>
                    </a:lnTo>
                    <a:lnTo>
                      <a:pt x="212" y="963"/>
                    </a:lnTo>
                    <a:lnTo>
                      <a:pt x="197" y="969"/>
                    </a:lnTo>
                    <a:lnTo>
                      <a:pt x="182" y="975"/>
                    </a:lnTo>
                    <a:lnTo>
                      <a:pt x="167" y="981"/>
                    </a:lnTo>
                    <a:lnTo>
                      <a:pt x="153" y="987"/>
                    </a:lnTo>
                    <a:lnTo>
                      <a:pt x="138" y="993"/>
                    </a:lnTo>
                    <a:lnTo>
                      <a:pt x="123" y="999"/>
                    </a:lnTo>
                    <a:lnTo>
                      <a:pt x="108" y="1005"/>
                    </a:lnTo>
                    <a:lnTo>
                      <a:pt x="93" y="1009"/>
                    </a:lnTo>
                    <a:lnTo>
                      <a:pt x="77" y="1015"/>
                    </a:lnTo>
                    <a:lnTo>
                      <a:pt x="61" y="1020"/>
                    </a:lnTo>
                    <a:lnTo>
                      <a:pt x="46" y="1025"/>
                    </a:lnTo>
                    <a:lnTo>
                      <a:pt x="30" y="1030"/>
                    </a:lnTo>
                    <a:lnTo>
                      <a:pt x="23" y="1028"/>
                    </a:lnTo>
                    <a:lnTo>
                      <a:pt x="16" y="1025"/>
                    </a:lnTo>
                    <a:lnTo>
                      <a:pt x="8" y="1023"/>
                    </a:lnTo>
                    <a:lnTo>
                      <a:pt x="1" y="1020"/>
                    </a:lnTo>
                    <a:lnTo>
                      <a:pt x="1" y="997"/>
                    </a:lnTo>
                    <a:lnTo>
                      <a:pt x="1" y="976"/>
                    </a:lnTo>
                    <a:lnTo>
                      <a:pt x="0" y="954"/>
                    </a:lnTo>
                    <a:lnTo>
                      <a:pt x="0" y="932"/>
                    </a:lnTo>
                    <a:close/>
                  </a:path>
                </a:pathLst>
              </a:custGeom>
              <a:solidFill>
                <a:srgbClr val="666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3" name="Freeform 83"/>
              <p:cNvSpPr>
                <a:spLocks/>
              </p:cNvSpPr>
              <p:nvPr/>
            </p:nvSpPr>
            <p:spPr bwMode="auto">
              <a:xfrm>
                <a:off x="3401" y="555"/>
                <a:ext cx="59" cy="298"/>
              </a:xfrm>
              <a:custGeom>
                <a:avLst/>
                <a:gdLst/>
                <a:ahLst/>
                <a:cxnLst>
                  <a:cxn ang="0">
                    <a:pos x="0" y="275"/>
                  </a:cxn>
                  <a:cxn ang="0">
                    <a:pos x="3" y="224"/>
                  </a:cxn>
                  <a:cxn ang="0">
                    <a:pos x="5" y="145"/>
                  </a:cxn>
                  <a:cxn ang="0">
                    <a:pos x="6" y="63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3" y="3"/>
                  </a:cxn>
                  <a:cxn ang="0">
                    <a:pos x="29" y="4"/>
                  </a:cxn>
                  <a:cxn ang="0">
                    <a:pos x="35" y="6"/>
                  </a:cxn>
                  <a:cxn ang="0">
                    <a:pos x="41" y="10"/>
                  </a:cxn>
                  <a:cxn ang="0">
                    <a:pos x="47" y="14"/>
                  </a:cxn>
                  <a:cxn ang="0">
                    <a:pos x="53" y="17"/>
                  </a:cxn>
                  <a:cxn ang="0">
                    <a:pos x="59" y="21"/>
                  </a:cxn>
                  <a:cxn ang="0">
                    <a:pos x="59" y="32"/>
                  </a:cxn>
                  <a:cxn ang="0">
                    <a:pos x="57" y="55"/>
                  </a:cxn>
                  <a:cxn ang="0">
                    <a:pos x="53" y="91"/>
                  </a:cxn>
                  <a:cxn ang="0">
                    <a:pos x="48" y="139"/>
                  </a:cxn>
                  <a:cxn ang="0">
                    <a:pos x="42" y="177"/>
                  </a:cxn>
                  <a:cxn ang="0">
                    <a:pos x="38" y="217"/>
                  </a:cxn>
                  <a:cxn ang="0">
                    <a:pos x="32" y="257"/>
                  </a:cxn>
                  <a:cxn ang="0">
                    <a:pos x="26" y="296"/>
                  </a:cxn>
                  <a:cxn ang="0">
                    <a:pos x="17" y="298"/>
                  </a:cxn>
                  <a:cxn ang="0">
                    <a:pos x="10" y="292"/>
                  </a:cxn>
                  <a:cxn ang="0">
                    <a:pos x="4" y="283"/>
                  </a:cxn>
                  <a:cxn ang="0">
                    <a:pos x="0" y="275"/>
                  </a:cxn>
                </a:cxnLst>
                <a:rect l="0" t="0" r="r" b="b"/>
                <a:pathLst>
                  <a:path w="59" h="298">
                    <a:moveTo>
                      <a:pt x="0" y="275"/>
                    </a:moveTo>
                    <a:lnTo>
                      <a:pt x="3" y="224"/>
                    </a:lnTo>
                    <a:lnTo>
                      <a:pt x="5" y="145"/>
                    </a:lnTo>
                    <a:lnTo>
                      <a:pt x="6" y="6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9" y="4"/>
                    </a:lnTo>
                    <a:lnTo>
                      <a:pt x="35" y="6"/>
                    </a:lnTo>
                    <a:lnTo>
                      <a:pt x="41" y="10"/>
                    </a:lnTo>
                    <a:lnTo>
                      <a:pt x="47" y="14"/>
                    </a:lnTo>
                    <a:lnTo>
                      <a:pt x="53" y="17"/>
                    </a:lnTo>
                    <a:lnTo>
                      <a:pt x="59" y="21"/>
                    </a:lnTo>
                    <a:lnTo>
                      <a:pt x="59" y="32"/>
                    </a:lnTo>
                    <a:lnTo>
                      <a:pt x="57" y="55"/>
                    </a:lnTo>
                    <a:lnTo>
                      <a:pt x="53" y="91"/>
                    </a:lnTo>
                    <a:lnTo>
                      <a:pt x="48" y="139"/>
                    </a:lnTo>
                    <a:lnTo>
                      <a:pt x="42" y="177"/>
                    </a:lnTo>
                    <a:lnTo>
                      <a:pt x="38" y="217"/>
                    </a:lnTo>
                    <a:lnTo>
                      <a:pt x="32" y="257"/>
                    </a:lnTo>
                    <a:lnTo>
                      <a:pt x="26" y="296"/>
                    </a:lnTo>
                    <a:lnTo>
                      <a:pt x="17" y="298"/>
                    </a:lnTo>
                    <a:lnTo>
                      <a:pt x="10" y="292"/>
                    </a:lnTo>
                    <a:lnTo>
                      <a:pt x="4" y="283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4" name="Freeform 84"/>
              <p:cNvSpPr>
                <a:spLocks/>
              </p:cNvSpPr>
              <p:nvPr/>
            </p:nvSpPr>
            <p:spPr bwMode="auto">
              <a:xfrm>
                <a:off x="3435" y="2005"/>
                <a:ext cx="452" cy="140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77" y="63"/>
                  </a:cxn>
                  <a:cxn ang="0">
                    <a:pos x="122" y="47"/>
                  </a:cxn>
                  <a:cxn ang="0">
                    <a:pos x="164" y="30"/>
                  </a:cxn>
                  <a:cxn ang="0">
                    <a:pos x="207" y="12"/>
                  </a:cxn>
                  <a:cxn ang="0">
                    <a:pos x="239" y="0"/>
                  </a:cxn>
                  <a:cxn ang="0">
                    <a:pos x="251" y="1"/>
                  </a:cxn>
                  <a:cxn ang="0">
                    <a:pos x="254" y="6"/>
                  </a:cxn>
                  <a:cxn ang="0">
                    <a:pos x="235" y="17"/>
                  </a:cxn>
                  <a:cxn ang="0">
                    <a:pos x="220" y="24"/>
                  </a:cxn>
                  <a:cxn ang="0">
                    <a:pos x="209" y="31"/>
                  </a:cxn>
                  <a:cxn ang="0">
                    <a:pos x="236" y="25"/>
                  </a:cxn>
                  <a:cxn ang="0">
                    <a:pos x="263" y="17"/>
                  </a:cxn>
                  <a:cxn ang="0">
                    <a:pos x="280" y="15"/>
                  </a:cxn>
                  <a:cxn ang="0">
                    <a:pos x="280" y="19"/>
                  </a:cxn>
                  <a:cxn ang="0">
                    <a:pos x="255" y="30"/>
                  </a:cxn>
                  <a:cxn ang="0">
                    <a:pos x="244" y="36"/>
                  </a:cxn>
                  <a:cxn ang="0">
                    <a:pos x="238" y="41"/>
                  </a:cxn>
                  <a:cxn ang="0">
                    <a:pos x="239" y="46"/>
                  </a:cxn>
                  <a:cxn ang="0">
                    <a:pos x="267" y="33"/>
                  </a:cxn>
                  <a:cxn ang="0">
                    <a:pos x="291" y="27"/>
                  </a:cxn>
                  <a:cxn ang="0">
                    <a:pos x="308" y="25"/>
                  </a:cxn>
                  <a:cxn ang="0">
                    <a:pos x="308" y="31"/>
                  </a:cxn>
                  <a:cxn ang="0">
                    <a:pos x="288" y="42"/>
                  </a:cxn>
                  <a:cxn ang="0">
                    <a:pos x="297" y="45"/>
                  </a:cxn>
                  <a:cxn ang="0">
                    <a:pos x="320" y="37"/>
                  </a:cxn>
                  <a:cxn ang="0">
                    <a:pos x="346" y="37"/>
                  </a:cxn>
                  <a:cxn ang="0">
                    <a:pos x="345" y="42"/>
                  </a:cxn>
                  <a:cxn ang="0">
                    <a:pos x="331" y="47"/>
                  </a:cxn>
                  <a:cxn ang="0">
                    <a:pos x="318" y="58"/>
                  </a:cxn>
                  <a:cxn ang="0">
                    <a:pos x="319" y="60"/>
                  </a:cxn>
                  <a:cxn ang="0">
                    <a:pos x="342" y="52"/>
                  </a:cxn>
                  <a:cxn ang="0">
                    <a:pos x="363" y="47"/>
                  </a:cxn>
                  <a:cxn ang="0">
                    <a:pos x="377" y="51"/>
                  </a:cxn>
                  <a:cxn ang="0">
                    <a:pos x="378" y="54"/>
                  </a:cxn>
                  <a:cxn ang="0">
                    <a:pos x="359" y="62"/>
                  </a:cxn>
                  <a:cxn ang="0">
                    <a:pos x="371" y="65"/>
                  </a:cxn>
                  <a:cxn ang="0">
                    <a:pos x="393" y="62"/>
                  </a:cxn>
                  <a:cxn ang="0">
                    <a:pos x="415" y="62"/>
                  </a:cxn>
                  <a:cxn ang="0">
                    <a:pos x="403" y="72"/>
                  </a:cxn>
                  <a:cxn ang="0">
                    <a:pos x="398" y="80"/>
                  </a:cxn>
                  <a:cxn ang="0">
                    <a:pos x="403" y="80"/>
                  </a:cxn>
                  <a:cxn ang="0">
                    <a:pos x="416" y="77"/>
                  </a:cxn>
                  <a:cxn ang="0">
                    <a:pos x="429" y="75"/>
                  </a:cxn>
                  <a:cxn ang="0">
                    <a:pos x="437" y="75"/>
                  </a:cxn>
                  <a:cxn ang="0">
                    <a:pos x="439" y="81"/>
                  </a:cxn>
                  <a:cxn ang="0">
                    <a:pos x="434" y="99"/>
                  </a:cxn>
                  <a:cxn ang="0">
                    <a:pos x="446" y="95"/>
                  </a:cxn>
                  <a:cxn ang="0">
                    <a:pos x="443" y="120"/>
                  </a:cxn>
                  <a:cxn ang="0">
                    <a:pos x="399" y="137"/>
                  </a:cxn>
                  <a:cxn ang="0">
                    <a:pos x="334" y="139"/>
                  </a:cxn>
                  <a:cxn ang="0">
                    <a:pos x="267" y="130"/>
                  </a:cxn>
                  <a:cxn ang="0">
                    <a:pos x="213" y="119"/>
                  </a:cxn>
                  <a:cxn ang="0">
                    <a:pos x="183" y="116"/>
                  </a:cxn>
                  <a:cxn ang="0">
                    <a:pos x="164" y="117"/>
                  </a:cxn>
                  <a:cxn ang="0">
                    <a:pos x="146" y="128"/>
                  </a:cxn>
                  <a:cxn ang="0">
                    <a:pos x="107" y="135"/>
                  </a:cxn>
                  <a:cxn ang="0">
                    <a:pos x="52" y="135"/>
                  </a:cxn>
                  <a:cxn ang="0">
                    <a:pos x="6" y="124"/>
                  </a:cxn>
                  <a:cxn ang="0">
                    <a:pos x="2" y="101"/>
                  </a:cxn>
                </a:cxnLst>
                <a:rect l="0" t="0" r="r" b="b"/>
                <a:pathLst>
                  <a:path w="452" h="140">
                    <a:moveTo>
                      <a:pt x="0" y="83"/>
                    </a:moveTo>
                    <a:lnTo>
                      <a:pt x="16" y="80"/>
                    </a:lnTo>
                    <a:lnTo>
                      <a:pt x="31" y="76"/>
                    </a:lnTo>
                    <a:lnTo>
                      <a:pt x="47" y="72"/>
                    </a:lnTo>
                    <a:lnTo>
                      <a:pt x="61" y="68"/>
                    </a:lnTo>
                    <a:lnTo>
                      <a:pt x="77" y="63"/>
                    </a:lnTo>
                    <a:lnTo>
                      <a:pt x="91" y="58"/>
                    </a:lnTo>
                    <a:lnTo>
                      <a:pt x="106" y="53"/>
                    </a:lnTo>
                    <a:lnTo>
                      <a:pt x="122" y="47"/>
                    </a:lnTo>
                    <a:lnTo>
                      <a:pt x="136" y="41"/>
                    </a:lnTo>
                    <a:lnTo>
                      <a:pt x="150" y="36"/>
                    </a:lnTo>
                    <a:lnTo>
                      <a:pt x="164" y="30"/>
                    </a:lnTo>
                    <a:lnTo>
                      <a:pt x="178" y="24"/>
                    </a:lnTo>
                    <a:lnTo>
                      <a:pt x="193" y="18"/>
                    </a:lnTo>
                    <a:lnTo>
                      <a:pt x="207" y="12"/>
                    </a:lnTo>
                    <a:lnTo>
                      <a:pt x="220" y="6"/>
                    </a:lnTo>
                    <a:lnTo>
                      <a:pt x="235" y="0"/>
                    </a:lnTo>
                    <a:lnTo>
                      <a:pt x="239" y="0"/>
                    </a:lnTo>
                    <a:lnTo>
                      <a:pt x="243" y="0"/>
                    </a:lnTo>
                    <a:lnTo>
                      <a:pt x="247" y="1"/>
                    </a:lnTo>
                    <a:lnTo>
                      <a:pt x="251" y="1"/>
                    </a:lnTo>
                    <a:lnTo>
                      <a:pt x="253" y="3"/>
                    </a:lnTo>
                    <a:lnTo>
                      <a:pt x="253" y="5"/>
                    </a:lnTo>
                    <a:lnTo>
                      <a:pt x="254" y="6"/>
                    </a:lnTo>
                    <a:lnTo>
                      <a:pt x="254" y="9"/>
                    </a:lnTo>
                    <a:lnTo>
                      <a:pt x="243" y="13"/>
                    </a:lnTo>
                    <a:lnTo>
                      <a:pt x="235" y="17"/>
                    </a:lnTo>
                    <a:lnTo>
                      <a:pt x="229" y="19"/>
                    </a:lnTo>
                    <a:lnTo>
                      <a:pt x="224" y="22"/>
                    </a:lnTo>
                    <a:lnTo>
                      <a:pt x="220" y="24"/>
                    </a:lnTo>
                    <a:lnTo>
                      <a:pt x="217" y="27"/>
                    </a:lnTo>
                    <a:lnTo>
                      <a:pt x="213" y="29"/>
                    </a:lnTo>
                    <a:lnTo>
                      <a:pt x="209" y="31"/>
                    </a:lnTo>
                    <a:lnTo>
                      <a:pt x="218" y="30"/>
                    </a:lnTo>
                    <a:lnTo>
                      <a:pt x="226" y="28"/>
                    </a:lnTo>
                    <a:lnTo>
                      <a:pt x="236" y="25"/>
                    </a:lnTo>
                    <a:lnTo>
                      <a:pt x="245" y="22"/>
                    </a:lnTo>
                    <a:lnTo>
                      <a:pt x="254" y="19"/>
                    </a:lnTo>
                    <a:lnTo>
                      <a:pt x="263" y="17"/>
                    </a:lnTo>
                    <a:lnTo>
                      <a:pt x="272" y="15"/>
                    </a:lnTo>
                    <a:lnTo>
                      <a:pt x="280" y="13"/>
                    </a:lnTo>
                    <a:lnTo>
                      <a:pt x="280" y="15"/>
                    </a:lnTo>
                    <a:lnTo>
                      <a:pt x="280" y="16"/>
                    </a:lnTo>
                    <a:lnTo>
                      <a:pt x="280" y="18"/>
                    </a:lnTo>
                    <a:lnTo>
                      <a:pt x="280" y="19"/>
                    </a:lnTo>
                    <a:lnTo>
                      <a:pt x="269" y="24"/>
                    </a:lnTo>
                    <a:lnTo>
                      <a:pt x="261" y="28"/>
                    </a:lnTo>
                    <a:lnTo>
                      <a:pt x="255" y="30"/>
                    </a:lnTo>
                    <a:lnTo>
                      <a:pt x="250" y="33"/>
                    </a:lnTo>
                    <a:lnTo>
                      <a:pt x="247" y="35"/>
                    </a:lnTo>
                    <a:lnTo>
                      <a:pt x="244" y="36"/>
                    </a:lnTo>
                    <a:lnTo>
                      <a:pt x="242" y="37"/>
                    </a:lnTo>
                    <a:lnTo>
                      <a:pt x="238" y="40"/>
                    </a:lnTo>
                    <a:lnTo>
                      <a:pt x="238" y="41"/>
                    </a:lnTo>
                    <a:lnTo>
                      <a:pt x="239" y="42"/>
                    </a:lnTo>
                    <a:lnTo>
                      <a:pt x="239" y="45"/>
                    </a:lnTo>
                    <a:lnTo>
                      <a:pt x="239" y="46"/>
                    </a:lnTo>
                    <a:lnTo>
                      <a:pt x="249" y="40"/>
                    </a:lnTo>
                    <a:lnTo>
                      <a:pt x="257" y="36"/>
                    </a:lnTo>
                    <a:lnTo>
                      <a:pt x="267" y="33"/>
                    </a:lnTo>
                    <a:lnTo>
                      <a:pt x="276" y="29"/>
                    </a:lnTo>
                    <a:lnTo>
                      <a:pt x="284" y="28"/>
                    </a:lnTo>
                    <a:lnTo>
                      <a:pt x="291" y="27"/>
                    </a:lnTo>
                    <a:lnTo>
                      <a:pt x="300" y="25"/>
                    </a:lnTo>
                    <a:lnTo>
                      <a:pt x="308" y="24"/>
                    </a:lnTo>
                    <a:lnTo>
                      <a:pt x="308" y="25"/>
                    </a:lnTo>
                    <a:lnTo>
                      <a:pt x="308" y="28"/>
                    </a:lnTo>
                    <a:lnTo>
                      <a:pt x="308" y="29"/>
                    </a:lnTo>
                    <a:lnTo>
                      <a:pt x="308" y="31"/>
                    </a:lnTo>
                    <a:lnTo>
                      <a:pt x="301" y="34"/>
                    </a:lnTo>
                    <a:lnTo>
                      <a:pt x="295" y="37"/>
                    </a:lnTo>
                    <a:lnTo>
                      <a:pt x="288" y="42"/>
                    </a:lnTo>
                    <a:lnTo>
                      <a:pt x="279" y="48"/>
                    </a:lnTo>
                    <a:lnTo>
                      <a:pt x="289" y="47"/>
                    </a:lnTo>
                    <a:lnTo>
                      <a:pt x="297" y="45"/>
                    </a:lnTo>
                    <a:lnTo>
                      <a:pt x="304" y="41"/>
                    </a:lnTo>
                    <a:lnTo>
                      <a:pt x="312" y="37"/>
                    </a:lnTo>
                    <a:lnTo>
                      <a:pt x="320" y="37"/>
                    </a:lnTo>
                    <a:lnTo>
                      <a:pt x="330" y="37"/>
                    </a:lnTo>
                    <a:lnTo>
                      <a:pt x="338" y="37"/>
                    </a:lnTo>
                    <a:lnTo>
                      <a:pt x="346" y="37"/>
                    </a:lnTo>
                    <a:lnTo>
                      <a:pt x="346" y="39"/>
                    </a:lnTo>
                    <a:lnTo>
                      <a:pt x="346" y="40"/>
                    </a:lnTo>
                    <a:lnTo>
                      <a:pt x="345" y="42"/>
                    </a:lnTo>
                    <a:lnTo>
                      <a:pt x="345" y="43"/>
                    </a:lnTo>
                    <a:lnTo>
                      <a:pt x="338" y="45"/>
                    </a:lnTo>
                    <a:lnTo>
                      <a:pt x="331" y="47"/>
                    </a:lnTo>
                    <a:lnTo>
                      <a:pt x="325" y="51"/>
                    </a:lnTo>
                    <a:lnTo>
                      <a:pt x="318" y="57"/>
                    </a:lnTo>
                    <a:lnTo>
                      <a:pt x="318" y="58"/>
                    </a:lnTo>
                    <a:lnTo>
                      <a:pt x="319" y="58"/>
                    </a:lnTo>
                    <a:lnTo>
                      <a:pt x="319" y="59"/>
                    </a:lnTo>
                    <a:lnTo>
                      <a:pt x="319" y="60"/>
                    </a:lnTo>
                    <a:lnTo>
                      <a:pt x="327" y="58"/>
                    </a:lnTo>
                    <a:lnTo>
                      <a:pt x="334" y="54"/>
                    </a:lnTo>
                    <a:lnTo>
                      <a:pt x="342" y="52"/>
                    </a:lnTo>
                    <a:lnTo>
                      <a:pt x="349" y="49"/>
                    </a:lnTo>
                    <a:lnTo>
                      <a:pt x="356" y="48"/>
                    </a:lnTo>
                    <a:lnTo>
                      <a:pt x="363" y="47"/>
                    </a:lnTo>
                    <a:lnTo>
                      <a:pt x="369" y="47"/>
                    </a:lnTo>
                    <a:lnTo>
                      <a:pt x="377" y="49"/>
                    </a:lnTo>
                    <a:lnTo>
                      <a:pt x="377" y="51"/>
                    </a:lnTo>
                    <a:lnTo>
                      <a:pt x="378" y="52"/>
                    </a:lnTo>
                    <a:lnTo>
                      <a:pt x="378" y="53"/>
                    </a:lnTo>
                    <a:lnTo>
                      <a:pt x="378" y="54"/>
                    </a:lnTo>
                    <a:lnTo>
                      <a:pt x="371" y="57"/>
                    </a:lnTo>
                    <a:lnTo>
                      <a:pt x="365" y="58"/>
                    </a:lnTo>
                    <a:lnTo>
                      <a:pt x="359" y="62"/>
                    </a:lnTo>
                    <a:lnTo>
                      <a:pt x="353" y="70"/>
                    </a:lnTo>
                    <a:lnTo>
                      <a:pt x="362" y="68"/>
                    </a:lnTo>
                    <a:lnTo>
                      <a:pt x="371" y="65"/>
                    </a:lnTo>
                    <a:lnTo>
                      <a:pt x="379" y="64"/>
                    </a:lnTo>
                    <a:lnTo>
                      <a:pt x="386" y="62"/>
                    </a:lnTo>
                    <a:lnTo>
                      <a:pt x="393" y="62"/>
                    </a:lnTo>
                    <a:lnTo>
                      <a:pt x="401" y="60"/>
                    </a:lnTo>
                    <a:lnTo>
                      <a:pt x="408" y="60"/>
                    </a:lnTo>
                    <a:lnTo>
                      <a:pt x="415" y="62"/>
                    </a:lnTo>
                    <a:lnTo>
                      <a:pt x="413" y="65"/>
                    </a:lnTo>
                    <a:lnTo>
                      <a:pt x="409" y="68"/>
                    </a:lnTo>
                    <a:lnTo>
                      <a:pt x="403" y="72"/>
                    </a:lnTo>
                    <a:lnTo>
                      <a:pt x="397" y="78"/>
                    </a:lnTo>
                    <a:lnTo>
                      <a:pt x="397" y="78"/>
                    </a:lnTo>
                    <a:lnTo>
                      <a:pt x="398" y="80"/>
                    </a:lnTo>
                    <a:lnTo>
                      <a:pt x="398" y="80"/>
                    </a:lnTo>
                    <a:lnTo>
                      <a:pt x="398" y="81"/>
                    </a:lnTo>
                    <a:lnTo>
                      <a:pt x="403" y="80"/>
                    </a:lnTo>
                    <a:lnTo>
                      <a:pt x="408" y="78"/>
                    </a:lnTo>
                    <a:lnTo>
                      <a:pt x="411" y="78"/>
                    </a:lnTo>
                    <a:lnTo>
                      <a:pt x="416" y="77"/>
                    </a:lnTo>
                    <a:lnTo>
                      <a:pt x="421" y="76"/>
                    </a:lnTo>
                    <a:lnTo>
                      <a:pt x="426" y="75"/>
                    </a:lnTo>
                    <a:lnTo>
                      <a:pt x="429" y="75"/>
                    </a:lnTo>
                    <a:lnTo>
                      <a:pt x="434" y="74"/>
                    </a:lnTo>
                    <a:lnTo>
                      <a:pt x="436" y="75"/>
                    </a:lnTo>
                    <a:lnTo>
                      <a:pt x="437" y="75"/>
                    </a:lnTo>
                    <a:lnTo>
                      <a:pt x="438" y="76"/>
                    </a:lnTo>
                    <a:lnTo>
                      <a:pt x="439" y="77"/>
                    </a:lnTo>
                    <a:lnTo>
                      <a:pt x="439" y="81"/>
                    </a:lnTo>
                    <a:lnTo>
                      <a:pt x="438" y="84"/>
                    </a:lnTo>
                    <a:lnTo>
                      <a:pt x="437" y="90"/>
                    </a:lnTo>
                    <a:lnTo>
                      <a:pt x="434" y="99"/>
                    </a:lnTo>
                    <a:lnTo>
                      <a:pt x="439" y="96"/>
                    </a:lnTo>
                    <a:lnTo>
                      <a:pt x="443" y="95"/>
                    </a:lnTo>
                    <a:lnTo>
                      <a:pt x="446" y="95"/>
                    </a:lnTo>
                    <a:lnTo>
                      <a:pt x="452" y="96"/>
                    </a:lnTo>
                    <a:lnTo>
                      <a:pt x="450" y="110"/>
                    </a:lnTo>
                    <a:lnTo>
                      <a:pt x="443" y="120"/>
                    </a:lnTo>
                    <a:lnTo>
                      <a:pt x="432" y="129"/>
                    </a:lnTo>
                    <a:lnTo>
                      <a:pt x="416" y="134"/>
                    </a:lnTo>
                    <a:lnTo>
                      <a:pt x="399" y="137"/>
                    </a:lnTo>
                    <a:lnTo>
                      <a:pt x="379" y="140"/>
                    </a:lnTo>
                    <a:lnTo>
                      <a:pt x="357" y="140"/>
                    </a:lnTo>
                    <a:lnTo>
                      <a:pt x="334" y="139"/>
                    </a:lnTo>
                    <a:lnTo>
                      <a:pt x="312" y="136"/>
                    </a:lnTo>
                    <a:lnTo>
                      <a:pt x="289" y="132"/>
                    </a:lnTo>
                    <a:lnTo>
                      <a:pt x="267" y="130"/>
                    </a:lnTo>
                    <a:lnTo>
                      <a:pt x="247" y="126"/>
                    </a:lnTo>
                    <a:lnTo>
                      <a:pt x="229" y="123"/>
                    </a:lnTo>
                    <a:lnTo>
                      <a:pt x="213" y="119"/>
                    </a:lnTo>
                    <a:lnTo>
                      <a:pt x="201" y="117"/>
                    </a:lnTo>
                    <a:lnTo>
                      <a:pt x="193" y="116"/>
                    </a:lnTo>
                    <a:lnTo>
                      <a:pt x="183" y="116"/>
                    </a:lnTo>
                    <a:lnTo>
                      <a:pt x="176" y="116"/>
                    </a:lnTo>
                    <a:lnTo>
                      <a:pt x="170" y="116"/>
                    </a:lnTo>
                    <a:lnTo>
                      <a:pt x="164" y="117"/>
                    </a:lnTo>
                    <a:lnTo>
                      <a:pt x="159" y="119"/>
                    </a:lnTo>
                    <a:lnTo>
                      <a:pt x="153" y="123"/>
                    </a:lnTo>
                    <a:lnTo>
                      <a:pt x="146" y="128"/>
                    </a:lnTo>
                    <a:lnTo>
                      <a:pt x="137" y="135"/>
                    </a:lnTo>
                    <a:lnTo>
                      <a:pt x="124" y="135"/>
                    </a:lnTo>
                    <a:lnTo>
                      <a:pt x="107" y="135"/>
                    </a:lnTo>
                    <a:lnTo>
                      <a:pt x="89" y="136"/>
                    </a:lnTo>
                    <a:lnTo>
                      <a:pt x="70" y="135"/>
                    </a:lnTo>
                    <a:lnTo>
                      <a:pt x="52" y="135"/>
                    </a:lnTo>
                    <a:lnTo>
                      <a:pt x="34" y="132"/>
                    </a:lnTo>
                    <a:lnTo>
                      <a:pt x="18" y="129"/>
                    </a:lnTo>
                    <a:lnTo>
                      <a:pt x="6" y="124"/>
                    </a:lnTo>
                    <a:lnTo>
                      <a:pt x="5" y="117"/>
                    </a:lnTo>
                    <a:lnTo>
                      <a:pt x="4" y="111"/>
                    </a:lnTo>
                    <a:lnTo>
                      <a:pt x="2" y="101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5" name="Freeform 85"/>
              <p:cNvSpPr>
                <a:spLocks/>
              </p:cNvSpPr>
              <p:nvPr/>
            </p:nvSpPr>
            <p:spPr bwMode="auto">
              <a:xfrm>
                <a:off x="3428" y="486"/>
                <a:ext cx="397" cy="564"/>
              </a:xfrm>
              <a:custGeom>
                <a:avLst/>
                <a:gdLst/>
                <a:ahLst/>
                <a:cxnLst>
                  <a:cxn ang="0">
                    <a:pos x="27" y="321"/>
                  </a:cxn>
                  <a:cxn ang="0">
                    <a:pos x="55" y="114"/>
                  </a:cxn>
                  <a:cxn ang="0">
                    <a:pos x="144" y="18"/>
                  </a:cxn>
                  <a:cxn ang="0">
                    <a:pos x="221" y="44"/>
                  </a:cxn>
                  <a:cxn ang="0">
                    <a:pos x="302" y="57"/>
                  </a:cxn>
                  <a:cxn ang="0">
                    <a:pos x="328" y="67"/>
                  </a:cxn>
                  <a:cxn ang="0">
                    <a:pos x="358" y="32"/>
                  </a:cxn>
                  <a:cxn ang="0">
                    <a:pos x="378" y="119"/>
                  </a:cxn>
                  <a:cxn ang="0">
                    <a:pos x="360" y="152"/>
                  </a:cxn>
                  <a:cxn ang="0">
                    <a:pos x="366" y="174"/>
                  </a:cxn>
                  <a:cxn ang="0">
                    <a:pos x="378" y="192"/>
                  </a:cxn>
                  <a:cxn ang="0">
                    <a:pos x="358" y="217"/>
                  </a:cxn>
                  <a:cxn ang="0">
                    <a:pos x="385" y="221"/>
                  </a:cxn>
                  <a:cxn ang="0">
                    <a:pos x="366" y="244"/>
                  </a:cxn>
                  <a:cxn ang="0">
                    <a:pos x="387" y="250"/>
                  </a:cxn>
                  <a:cxn ang="0">
                    <a:pos x="355" y="274"/>
                  </a:cxn>
                  <a:cxn ang="0">
                    <a:pos x="386" y="264"/>
                  </a:cxn>
                  <a:cxn ang="0">
                    <a:pos x="391" y="279"/>
                  </a:cxn>
                  <a:cxn ang="0">
                    <a:pos x="397" y="291"/>
                  </a:cxn>
                  <a:cxn ang="0">
                    <a:pos x="369" y="318"/>
                  </a:cxn>
                  <a:cxn ang="0">
                    <a:pos x="331" y="303"/>
                  </a:cxn>
                  <a:cxn ang="0">
                    <a:pos x="280" y="184"/>
                  </a:cxn>
                  <a:cxn ang="0">
                    <a:pos x="245" y="118"/>
                  </a:cxn>
                  <a:cxn ang="0">
                    <a:pos x="242" y="137"/>
                  </a:cxn>
                  <a:cxn ang="0">
                    <a:pos x="246" y="161"/>
                  </a:cxn>
                  <a:cxn ang="0">
                    <a:pos x="252" y="180"/>
                  </a:cxn>
                  <a:cxn ang="0">
                    <a:pos x="252" y="190"/>
                  </a:cxn>
                  <a:cxn ang="0">
                    <a:pos x="270" y="193"/>
                  </a:cxn>
                  <a:cxn ang="0">
                    <a:pos x="243" y="222"/>
                  </a:cxn>
                  <a:cxn ang="0">
                    <a:pos x="280" y="214"/>
                  </a:cxn>
                  <a:cxn ang="0">
                    <a:pos x="248" y="249"/>
                  </a:cxn>
                  <a:cxn ang="0">
                    <a:pos x="285" y="233"/>
                  </a:cxn>
                  <a:cxn ang="0">
                    <a:pos x="267" y="274"/>
                  </a:cxn>
                  <a:cxn ang="0">
                    <a:pos x="298" y="260"/>
                  </a:cxn>
                  <a:cxn ang="0">
                    <a:pos x="276" y="284"/>
                  </a:cxn>
                  <a:cxn ang="0">
                    <a:pos x="278" y="293"/>
                  </a:cxn>
                  <a:cxn ang="0">
                    <a:pos x="302" y="291"/>
                  </a:cxn>
                  <a:cxn ang="0">
                    <a:pos x="274" y="317"/>
                  </a:cxn>
                  <a:cxn ang="0">
                    <a:pos x="313" y="300"/>
                  </a:cxn>
                  <a:cxn ang="0">
                    <a:pos x="237" y="373"/>
                  </a:cxn>
                  <a:cxn ang="0">
                    <a:pos x="148" y="391"/>
                  </a:cxn>
                  <a:cxn ang="0">
                    <a:pos x="102" y="280"/>
                  </a:cxn>
                  <a:cxn ang="0">
                    <a:pos x="83" y="172"/>
                  </a:cxn>
                  <a:cxn ang="0">
                    <a:pos x="94" y="303"/>
                  </a:cxn>
                  <a:cxn ang="0">
                    <a:pos x="139" y="404"/>
                  </a:cxn>
                  <a:cxn ang="0">
                    <a:pos x="234" y="462"/>
                  </a:cxn>
                  <a:cxn ang="0">
                    <a:pos x="372" y="448"/>
                  </a:cxn>
                  <a:cxn ang="0">
                    <a:pos x="396" y="450"/>
                  </a:cxn>
                  <a:cxn ang="0">
                    <a:pos x="384" y="459"/>
                  </a:cxn>
                  <a:cxn ang="0">
                    <a:pos x="357" y="476"/>
                  </a:cxn>
                  <a:cxn ang="0">
                    <a:pos x="393" y="471"/>
                  </a:cxn>
                  <a:cxn ang="0">
                    <a:pos x="375" y="491"/>
                  </a:cxn>
                  <a:cxn ang="0">
                    <a:pos x="346" y="507"/>
                  </a:cxn>
                  <a:cxn ang="0">
                    <a:pos x="374" y="501"/>
                  </a:cxn>
                  <a:cxn ang="0">
                    <a:pos x="390" y="511"/>
                  </a:cxn>
                  <a:cxn ang="0">
                    <a:pos x="338" y="534"/>
                  </a:cxn>
                  <a:cxn ang="0">
                    <a:pos x="367" y="535"/>
                  </a:cxn>
                  <a:cxn ang="0">
                    <a:pos x="366" y="543"/>
                  </a:cxn>
                  <a:cxn ang="0">
                    <a:pos x="284" y="557"/>
                  </a:cxn>
                  <a:cxn ang="0">
                    <a:pos x="129" y="563"/>
                  </a:cxn>
                  <a:cxn ang="0">
                    <a:pos x="6" y="529"/>
                  </a:cxn>
                </a:cxnLst>
                <a:rect l="0" t="0" r="r" b="b"/>
                <a:pathLst>
                  <a:path w="397" h="564">
                    <a:moveTo>
                      <a:pt x="0" y="483"/>
                    </a:moveTo>
                    <a:lnTo>
                      <a:pt x="5" y="464"/>
                    </a:lnTo>
                    <a:lnTo>
                      <a:pt x="9" y="430"/>
                    </a:lnTo>
                    <a:lnTo>
                      <a:pt x="15" y="397"/>
                    </a:lnTo>
                    <a:lnTo>
                      <a:pt x="19" y="377"/>
                    </a:lnTo>
                    <a:lnTo>
                      <a:pt x="24" y="346"/>
                    </a:lnTo>
                    <a:lnTo>
                      <a:pt x="27" y="321"/>
                    </a:lnTo>
                    <a:lnTo>
                      <a:pt x="32" y="293"/>
                    </a:lnTo>
                    <a:lnTo>
                      <a:pt x="36" y="255"/>
                    </a:lnTo>
                    <a:lnTo>
                      <a:pt x="41" y="223"/>
                    </a:lnTo>
                    <a:lnTo>
                      <a:pt x="44" y="195"/>
                    </a:lnTo>
                    <a:lnTo>
                      <a:pt x="48" y="167"/>
                    </a:lnTo>
                    <a:lnTo>
                      <a:pt x="50" y="139"/>
                    </a:lnTo>
                    <a:lnTo>
                      <a:pt x="55" y="114"/>
                    </a:lnTo>
                    <a:lnTo>
                      <a:pt x="62" y="89"/>
                    </a:lnTo>
                    <a:lnTo>
                      <a:pt x="74" y="65"/>
                    </a:lnTo>
                    <a:lnTo>
                      <a:pt x="91" y="41"/>
                    </a:lnTo>
                    <a:lnTo>
                      <a:pt x="104" y="35"/>
                    </a:lnTo>
                    <a:lnTo>
                      <a:pt x="118" y="29"/>
                    </a:lnTo>
                    <a:lnTo>
                      <a:pt x="131" y="24"/>
                    </a:lnTo>
                    <a:lnTo>
                      <a:pt x="144" y="18"/>
                    </a:lnTo>
                    <a:lnTo>
                      <a:pt x="156" y="12"/>
                    </a:lnTo>
                    <a:lnTo>
                      <a:pt x="169" y="7"/>
                    </a:lnTo>
                    <a:lnTo>
                      <a:pt x="181" y="3"/>
                    </a:lnTo>
                    <a:lnTo>
                      <a:pt x="193" y="0"/>
                    </a:lnTo>
                    <a:lnTo>
                      <a:pt x="201" y="17"/>
                    </a:lnTo>
                    <a:lnTo>
                      <a:pt x="210" y="31"/>
                    </a:lnTo>
                    <a:lnTo>
                      <a:pt x="221" y="44"/>
                    </a:lnTo>
                    <a:lnTo>
                      <a:pt x="233" y="54"/>
                    </a:lnTo>
                    <a:lnTo>
                      <a:pt x="246" y="62"/>
                    </a:lnTo>
                    <a:lnTo>
                      <a:pt x="262" y="69"/>
                    </a:lnTo>
                    <a:lnTo>
                      <a:pt x="278" y="73"/>
                    </a:lnTo>
                    <a:lnTo>
                      <a:pt x="296" y="75"/>
                    </a:lnTo>
                    <a:lnTo>
                      <a:pt x="298" y="66"/>
                    </a:lnTo>
                    <a:lnTo>
                      <a:pt x="302" y="57"/>
                    </a:lnTo>
                    <a:lnTo>
                      <a:pt x="305" y="51"/>
                    </a:lnTo>
                    <a:lnTo>
                      <a:pt x="310" y="48"/>
                    </a:lnTo>
                    <a:lnTo>
                      <a:pt x="310" y="54"/>
                    </a:lnTo>
                    <a:lnTo>
                      <a:pt x="313" y="60"/>
                    </a:lnTo>
                    <a:lnTo>
                      <a:pt x="315" y="65"/>
                    </a:lnTo>
                    <a:lnTo>
                      <a:pt x="320" y="69"/>
                    </a:lnTo>
                    <a:lnTo>
                      <a:pt x="328" y="67"/>
                    </a:lnTo>
                    <a:lnTo>
                      <a:pt x="335" y="63"/>
                    </a:lnTo>
                    <a:lnTo>
                      <a:pt x="341" y="60"/>
                    </a:lnTo>
                    <a:lnTo>
                      <a:pt x="346" y="54"/>
                    </a:lnTo>
                    <a:lnTo>
                      <a:pt x="351" y="49"/>
                    </a:lnTo>
                    <a:lnTo>
                      <a:pt x="355" y="43"/>
                    </a:lnTo>
                    <a:lnTo>
                      <a:pt x="357" y="37"/>
                    </a:lnTo>
                    <a:lnTo>
                      <a:pt x="358" y="32"/>
                    </a:lnTo>
                    <a:lnTo>
                      <a:pt x="376" y="43"/>
                    </a:lnTo>
                    <a:lnTo>
                      <a:pt x="385" y="71"/>
                    </a:lnTo>
                    <a:lnTo>
                      <a:pt x="386" y="101"/>
                    </a:lnTo>
                    <a:lnTo>
                      <a:pt x="382" y="125"/>
                    </a:lnTo>
                    <a:lnTo>
                      <a:pt x="381" y="122"/>
                    </a:lnTo>
                    <a:lnTo>
                      <a:pt x="379" y="121"/>
                    </a:lnTo>
                    <a:lnTo>
                      <a:pt x="378" y="119"/>
                    </a:lnTo>
                    <a:lnTo>
                      <a:pt x="375" y="118"/>
                    </a:lnTo>
                    <a:lnTo>
                      <a:pt x="372" y="122"/>
                    </a:lnTo>
                    <a:lnTo>
                      <a:pt x="369" y="128"/>
                    </a:lnTo>
                    <a:lnTo>
                      <a:pt x="368" y="137"/>
                    </a:lnTo>
                    <a:lnTo>
                      <a:pt x="367" y="145"/>
                    </a:lnTo>
                    <a:lnTo>
                      <a:pt x="364" y="148"/>
                    </a:lnTo>
                    <a:lnTo>
                      <a:pt x="360" y="152"/>
                    </a:lnTo>
                    <a:lnTo>
                      <a:pt x="355" y="160"/>
                    </a:lnTo>
                    <a:lnTo>
                      <a:pt x="355" y="168"/>
                    </a:lnTo>
                    <a:lnTo>
                      <a:pt x="358" y="168"/>
                    </a:lnTo>
                    <a:lnTo>
                      <a:pt x="362" y="166"/>
                    </a:lnTo>
                    <a:lnTo>
                      <a:pt x="366" y="164"/>
                    </a:lnTo>
                    <a:lnTo>
                      <a:pt x="369" y="163"/>
                    </a:lnTo>
                    <a:lnTo>
                      <a:pt x="366" y="174"/>
                    </a:lnTo>
                    <a:lnTo>
                      <a:pt x="360" y="181"/>
                    </a:lnTo>
                    <a:lnTo>
                      <a:pt x="353" y="189"/>
                    </a:lnTo>
                    <a:lnTo>
                      <a:pt x="350" y="197"/>
                    </a:lnTo>
                    <a:lnTo>
                      <a:pt x="360" y="195"/>
                    </a:lnTo>
                    <a:lnTo>
                      <a:pt x="366" y="192"/>
                    </a:lnTo>
                    <a:lnTo>
                      <a:pt x="372" y="192"/>
                    </a:lnTo>
                    <a:lnTo>
                      <a:pt x="378" y="192"/>
                    </a:lnTo>
                    <a:lnTo>
                      <a:pt x="379" y="193"/>
                    </a:lnTo>
                    <a:lnTo>
                      <a:pt x="380" y="195"/>
                    </a:lnTo>
                    <a:lnTo>
                      <a:pt x="380" y="197"/>
                    </a:lnTo>
                    <a:lnTo>
                      <a:pt x="380" y="201"/>
                    </a:lnTo>
                    <a:lnTo>
                      <a:pt x="374" y="205"/>
                    </a:lnTo>
                    <a:lnTo>
                      <a:pt x="366" y="210"/>
                    </a:lnTo>
                    <a:lnTo>
                      <a:pt x="358" y="217"/>
                    </a:lnTo>
                    <a:lnTo>
                      <a:pt x="353" y="227"/>
                    </a:lnTo>
                    <a:lnTo>
                      <a:pt x="368" y="220"/>
                    </a:lnTo>
                    <a:lnTo>
                      <a:pt x="376" y="216"/>
                    </a:lnTo>
                    <a:lnTo>
                      <a:pt x="381" y="214"/>
                    </a:lnTo>
                    <a:lnTo>
                      <a:pt x="385" y="214"/>
                    </a:lnTo>
                    <a:lnTo>
                      <a:pt x="385" y="217"/>
                    </a:lnTo>
                    <a:lnTo>
                      <a:pt x="385" y="221"/>
                    </a:lnTo>
                    <a:lnTo>
                      <a:pt x="384" y="225"/>
                    </a:lnTo>
                    <a:lnTo>
                      <a:pt x="384" y="228"/>
                    </a:lnTo>
                    <a:lnTo>
                      <a:pt x="372" y="235"/>
                    </a:lnTo>
                    <a:lnTo>
                      <a:pt x="364" y="239"/>
                    </a:lnTo>
                    <a:lnTo>
                      <a:pt x="361" y="241"/>
                    </a:lnTo>
                    <a:lnTo>
                      <a:pt x="360" y="243"/>
                    </a:lnTo>
                    <a:lnTo>
                      <a:pt x="366" y="244"/>
                    </a:lnTo>
                    <a:lnTo>
                      <a:pt x="375" y="243"/>
                    </a:lnTo>
                    <a:lnTo>
                      <a:pt x="384" y="240"/>
                    </a:lnTo>
                    <a:lnTo>
                      <a:pt x="390" y="239"/>
                    </a:lnTo>
                    <a:lnTo>
                      <a:pt x="388" y="241"/>
                    </a:lnTo>
                    <a:lnTo>
                      <a:pt x="388" y="244"/>
                    </a:lnTo>
                    <a:lnTo>
                      <a:pt x="388" y="248"/>
                    </a:lnTo>
                    <a:lnTo>
                      <a:pt x="387" y="250"/>
                    </a:lnTo>
                    <a:lnTo>
                      <a:pt x="374" y="260"/>
                    </a:lnTo>
                    <a:lnTo>
                      <a:pt x="367" y="264"/>
                    </a:lnTo>
                    <a:lnTo>
                      <a:pt x="361" y="267"/>
                    </a:lnTo>
                    <a:lnTo>
                      <a:pt x="355" y="269"/>
                    </a:lnTo>
                    <a:lnTo>
                      <a:pt x="355" y="270"/>
                    </a:lnTo>
                    <a:lnTo>
                      <a:pt x="355" y="272"/>
                    </a:lnTo>
                    <a:lnTo>
                      <a:pt x="355" y="274"/>
                    </a:lnTo>
                    <a:lnTo>
                      <a:pt x="355" y="275"/>
                    </a:lnTo>
                    <a:lnTo>
                      <a:pt x="361" y="274"/>
                    </a:lnTo>
                    <a:lnTo>
                      <a:pt x="367" y="273"/>
                    </a:lnTo>
                    <a:lnTo>
                      <a:pt x="372" y="270"/>
                    </a:lnTo>
                    <a:lnTo>
                      <a:pt x="376" y="268"/>
                    </a:lnTo>
                    <a:lnTo>
                      <a:pt x="381" y="267"/>
                    </a:lnTo>
                    <a:lnTo>
                      <a:pt x="386" y="264"/>
                    </a:lnTo>
                    <a:lnTo>
                      <a:pt x="391" y="263"/>
                    </a:lnTo>
                    <a:lnTo>
                      <a:pt x="396" y="262"/>
                    </a:lnTo>
                    <a:lnTo>
                      <a:pt x="396" y="264"/>
                    </a:lnTo>
                    <a:lnTo>
                      <a:pt x="397" y="268"/>
                    </a:lnTo>
                    <a:lnTo>
                      <a:pt x="397" y="272"/>
                    </a:lnTo>
                    <a:lnTo>
                      <a:pt x="397" y="276"/>
                    </a:lnTo>
                    <a:lnTo>
                      <a:pt x="391" y="279"/>
                    </a:lnTo>
                    <a:lnTo>
                      <a:pt x="381" y="284"/>
                    </a:lnTo>
                    <a:lnTo>
                      <a:pt x="373" y="290"/>
                    </a:lnTo>
                    <a:lnTo>
                      <a:pt x="372" y="296"/>
                    </a:lnTo>
                    <a:lnTo>
                      <a:pt x="378" y="294"/>
                    </a:lnTo>
                    <a:lnTo>
                      <a:pt x="385" y="293"/>
                    </a:lnTo>
                    <a:lnTo>
                      <a:pt x="391" y="292"/>
                    </a:lnTo>
                    <a:lnTo>
                      <a:pt x="397" y="291"/>
                    </a:lnTo>
                    <a:lnTo>
                      <a:pt x="396" y="296"/>
                    </a:lnTo>
                    <a:lnTo>
                      <a:pt x="394" y="300"/>
                    </a:lnTo>
                    <a:lnTo>
                      <a:pt x="392" y="305"/>
                    </a:lnTo>
                    <a:lnTo>
                      <a:pt x="390" y="311"/>
                    </a:lnTo>
                    <a:lnTo>
                      <a:pt x="384" y="314"/>
                    </a:lnTo>
                    <a:lnTo>
                      <a:pt x="378" y="316"/>
                    </a:lnTo>
                    <a:lnTo>
                      <a:pt x="369" y="318"/>
                    </a:lnTo>
                    <a:lnTo>
                      <a:pt x="362" y="320"/>
                    </a:lnTo>
                    <a:lnTo>
                      <a:pt x="353" y="322"/>
                    </a:lnTo>
                    <a:lnTo>
                      <a:pt x="345" y="322"/>
                    </a:lnTo>
                    <a:lnTo>
                      <a:pt x="338" y="321"/>
                    </a:lnTo>
                    <a:lnTo>
                      <a:pt x="331" y="318"/>
                    </a:lnTo>
                    <a:lnTo>
                      <a:pt x="331" y="308"/>
                    </a:lnTo>
                    <a:lnTo>
                      <a:pt x="331" y="303"/>
                    </a:lnTo>
                    <a:lnTo>
                      <a:pt x="329" y="298"/>
                    </a:lnTo>
                    <a:lnTo>
                      <a:pt x="325" y="292"/>
                    </a:lnTo>
                    <a:lnTo>
                      <a:pt x="316" y="272"/>
                    </a:lnTo>
                    <a:lnTo>
                      <a:pt x="308" y="250"/>
                    </a:lnTo>
                    <a:lnTo>
                      <a:pt x="298" y="228"/>
                    </a:lnTo>
                    <a:lnTo>
                      <a:pt x="290" y="205"/>
                    </a:lnTo>
                    <a:lnTo>
                      <a:pt x="280" y="184"/>
                    </a:lnTo>
                    <a:lnTo>
                      <a:pt x="272" y="162"/>
                    </a:lnTo>
                    <a:lnTo>
                      <a:pt x="263" y="140"/>
                    </a:lnTo>
                    <a:lnTo>
                      <a:pt x="256" y="119"/>
                    </a:lnTo>
                    <a:lnTo>
                      <a:pt x="254" y="119"/>
                    </a:lnTo>
                    <a:lnTo>
                      <a:pt x="251" y="118"/>
                    </a:lnTo>
                    <a:lnTo>
                      <a:pt x="248" y="118"/>
                    </a:lnTo>
                    <a:lnTo>
                      <a:pt x="245" y="118"/>
                    </a:lnTo>
                    <a:lnTo>
                      <a:pt x="240" y="125"/>
                    </a:lnTo>
                    <a:lnTo>
                      <a:pt x="233" y="130"/>
                    </a:lnTo>
                    <a:lnTo>
                      <a:pt x="226" y="136"/>
                    </a:lnTo>
                    <a:lnTo>
                      <a:pt x="221" y="145"/>
                    </a:lnTo>
                    <a:lnTo>
                      <a:pt x="231" y="140"/>
                    </a:lnTo>
                    <a:lnTo>
                      <a:pt x="237" y="138"/>
                    </a:lnTo>
                    <a:lnTo>
                      <a:pt x="242" y="137"/>
                    </a:lnTo>
                    <a:lnTo>
                      <a:pt x="250" y="136"/>
                    </a:lnTo>
                    <a:lnTo>
                      <a:pt x="249" y="144"/>
                    </a:lnTo>
                    <a:lnTo>
                      <a:pt x="246" y="150"/>
                    </a:lnTo>
                    <a:lnTo>
                      <a:pt x="240" y="156"/>
                    </a:lnTo>
                    <a:lnTo>
                      <a:pt x="232" y="163"/>
                    </a:lnTo>
                    <a:lnTo>
                      <a:pt x="240" y="163"/>
                    </a:lnTo>
                    <a:lnTo>
                      <a:pt x="246" y="161"/>
                    </a:lnTo>
                    <a:lnTo>
                      <a:pt x="252" y="160"/>
                    </a:lnTo>
                    <a:lnTo>
                      <a:pt x="258" y="158"/>
                    </a:lnTo>
                    <a:lnTo>
                      <a:pt x="260" y="161"/>
                    </a:lnTo>
                    <a:lnTo>
                      <a:pt x="261" y="164"/>
                    </a:lnTo>
                    <a:lnTo>
                      <a:pt x="261" y="168"/>
                    </a:lnTo>
                    <a:lnTo>
                      <a:pt x="261" y="174"/>
                    </a:lnTo>
                    <a:lnTo>
                      <a:pt x="252" y="180"/>
                    </a:lnTo>
                    <a:lnTo>
                      <a:pt x="244" y="186"/>
                    </a:lnTo>
                    <a:lnTo>
                      <a:pt x="236" y="193"/>
                    </a:lnTo>
                    <a:lnTo>
                      <a:pt x="227" y="199"/>
                    </a:lnTo>
                    <a:lnTo>
                      <a:pt x="234" y="198"/>
                    </a:lnTo>
                    <a:lnTo>
                      <a:pt x="240" y="196"/>
                    </a:lnTo>
                    <a:lnTo>
                      <a:pt x="246" y="193"/>
                    </a:lnTo>
                    <a:lnTo>
                      <a:pt x="252" y="190"/>
                    </a:lnTo>
                    <a:lnTo>
                      <a:pt x="256" y="187"/>
                    </a:lnTo>
                    <a:lnTo>
                      <a:pt x="261" y="185"/>
                    </a:lnTo>
                    <a:lnTo>
                      <a:pt x="266" y="184"/>
                    </a:lnTo>
                    <a:lnTo>
                      <a:pt x="269" y="184"/>
                    </a:lnTo>
                    <a:lnTo>
                      <a:pt x="270" y="186"/>
                    </a:lnTo>
                    <a:lnTo>
                      <a:pt x="270" y="190"/>
                    </a:lnTo>
                    <a:lnTo>
                      <a:pt x="270" y="193"/>
                    </a:lnTo>
                    <a:lnTo>
                      <a:pt x="270" y="197"/>
                    </a:lnTo>
                    <a:lnTo>
                      <a:pt x="264" y="202"/>
                    </a:lnTo>
                    <a:lnTo>
                      <a:pt x="257" y="208"/>
                    </a:lnTo>
                    <a:lnTo>
                      <a:pt x="250" y="213"/>
                    </a:lnTo>
                    <a:lnTo>
                      <a:pt x="243" y="219"/>
                    </a:lnTo>
                    <a:lnTo>
                      <a:pt x="243" y="221"/>
                    </a:lnTo>
                    <a:lnTo>
                      <a:pt x="243" y="222"/>
                    </a:lnTo>
                    <a:lnTo>
                      <a:pt x="244" y="223"/>
                    </a:lnTo>
                    <a:lnTo>
                      <a:pt x="246" y="225"/>
                    </a:lnTo>
                    <a:lnTo>
                      <a:pt x="255" y="219"/>
                    </a:lnTo>
                    <a:lnTo>
                      <a:pt x="263" y="214"/>
                    </a:lnTo>
                    <a:lnTo>
                      <a:pt x="270" y="211"/>
                    </a:lnTo>
                    <a:lnTo>
                      <a:pt x="279" y="211"/>
                    </a:lnTo>
                    <a:lnTo>
                      <a:pt x="280" y="214"/>
                    </a:lnTo>
                    <a:lnTo>
                      <a:pt x="280" y="215"/>
                    </a:lnTo>
                    <a:lnTo>
                      <a:pt x="280" y="217"/>
                    </a:lnTo>
                    <a:lnTo>
                      <a:pt x="280" y="220"/>
                    </a:lnTo>
                    <a:lnTo>
                      <a:pt x="273" y="226"/>
                    </a:lnTo>
                    <a:lnTo>
                      <a:pt x="263" y="232"/>
                    </a:lnTo>
                    <a:lnTo>
                      <a:pt x="255" y="239"/>
                    </a:lnTo>
                    <a:lnTo>
                      <a:pt x="248" y="249"/>
                    </a:lnTo>
                    <a:lnTo>
                      <a:pt x="254" y="248"/>
                    </a:lnTo>
                    <a:lnTo>
                      <a:pt x="261" y="245"/>
                    </a:lnTo>
                    <a:lnTo>
                      <a:pt x="266" y="241"/>
                    </a:lnTo>
                    <a:lnTo>
                      <a:pt x="272" y="239"/>
                    </a:lnTo>
                    <a:lnTo>
                      <a:pt x="276" y="237"/>
                    </a:lnTo>
                    <a:lnTo>
                      <a:pt x="280" y="234"/>
                    </a:lnTo>
                    <a:lnTo>
                      <a:pt x="285" y="233"/>
                    </a:lnTo>
                    <a:lnTo>
                      <a:pt x="289" y="233"/>
                    </a:lnTo>
                    <a:lnTo>
                      <a:pt x="284" y="251"/>
                    </a:lnTo>
                    <a:lnTo>
                      <a:pt x="274" y="258"/>
                    </a:lnTo>
                    <a:lnTo>
                      <a:pt x="262" y="266"/>
                    </a:lnTo>
                    <a:lnTo>
                      <a:pt x="254" y="280"/>
                    </a:lnTo>
                    <a:lnTo>
                      <a:pt x="261" y="276"/>
                    </a:lnTo>
                    <a:lnTo>
                      <a:pt x="267" y="274"/>
                    </a:lnTo>
                    <a:lnTo>
                      <a:pt x="273" y="269"/>
                    </a:lnTo>
                    <a:lnTo>
                      <a:pt x="280" y="266"/>
                    </a:lnTo>
                    <a:lnTo>
                      <a:pt x="285" y="263"/>
                    </a:lnTo>
                    <a:lnTo>
                      <a:pt x="290" y="261"/>
                    </a:lnTo>
                    <a:lnTo>
                      <a:pt x="295" y="258"/>
                    </a:lnTo>
                    <a:lnTo>
                      <a:pt x="298" y="258"/>
                    </a:lnTo>
                    <a:lnTo>
                      <a:pt x="298" y="260"/>
                    </a:lnTo>
                    <a:lnTo>
                      <a:pt x="298" y="262"/>
                    </a:lnTo>
                    <a:lnTo>
                      <a:pt x="298" y="263"/>
                    </a:lnTo>
                    <a:lnTo>
                      <a:pt x="298" y="266"/>
                    </a:lnTo>
                    <a:lnTo>
                      <a:pt x="295" y="269"/>
                    </a:lnTo>
                    <a:lnTo>
                      <a:pt x="290" y="274"/>
                    </a:lnTo>
                    <a:lnTo>
                      <a:pt x="284" y="279"/>
                    </a:lnTo>
                    <a:lnTo>
                      <a:pt x="276" y="284"/>
                    </a:lnTo>
                    <a:lnTo>
                      <a:pt x="270" y="290"/>
                    </a:lnTo>
                    <a:lnTo>
                      <a:pt x="264" y="294"/>
                    </a:lnTo>
                    <a:lnTo>
                      <a:pt x="260" y="299"/>
                    </a:lnTo>
                    <a:lnTo>
                      <a:pt x="256" y="304"/>
                    </a:lnTo>
                    <a:lnTo>
                      <a:pt x="264" y="300"/>
                    </a:lnTo>
                    <a:lnTo>
                      <a:pt x="272" y="297"/>
                    </a:lnTo>
                    <a:lnTo>
                      <a:pt x="278" y="293"/>
                    </a:lnTo>
                    <a:lnTo>
                      <a:pt x="285" y="290"/>
                    </a:lnTo>
                    <a:lnTo>
                      <a:pt x="291" y="286"/>
                    </a:lnTo>
                    <a:lnTo>
                      <a:pt x="296" y="282"/>
                    </a:lnTo>
                    <a:lnTo>
                      <a:pt x="302" y="280"/>
                    </a:lnTo>
                    <a:lnTo>
                      <a:pt x="307" y="279"/>
                    </a:lnTo>
                    <a:lnTo>
                      <a:pt x="305" y="285"/>
                    </a:lnTo>
                    <a:lnTo>
                      <a:pt x="302" y="291"/>
                    </a:lnTo>
                    <a:lnTo>
                      <a:pt x="298" y="296"/>
                    </a:lnTo>
                    <a:lnTo>
                      <a:pt x="292" y="300"/>
                    </a:lnTo>
                    <a:lnTo>
                      <a:pt x="287" y="305"/>
                    </a:lnTo>
                    <a:lnTo>
                      <a:pt x="280" y="310"/>
                    </a:lnTo>
                    <a:lnTo>
                      <a:pt x="274" y="314"/>
                    </a:lnTo>
                    <a:lnTo>
                      <a:pt x="267" y="318"/>
                    </a:lnTo>
                    <a:lnTo>
                      <a:pt x="274" y="317"/>
                    </a:lnTo>
                    <a:lnTo>
                      <a:pt x="281" y="316"/>
                    </a:lnTo>
                    <a:lnTo>
                      <a:pt x="287" y="314"/>
                    </a:lnTo>
                    <a:lnTo>
                      <a:pt x="292" y="310"/>
                    </a:lnTo>
                    <a:lnTo>
                      <a:pt x="298" y="306"/>
                    </a:lnTo>
                    <a:lnTo>
                      <a:pt x="303" y="304"/>
                    </a:lnTo>
                    <a:lnTo>
                      <a:pt x="308" y="302"/>
                    </a:lnTo>
                    <a:lnTo>
                      <a:pt x="313" y="300"/>
                    </a:lnTo>
                    <a:lnTo>
                      <a:pt x="309" y="311"/>
                    </a:lnTo>
                    <a:lnTo>
                      <a:pt x="302" y="323"/>
                    </a:lnTo>
                    <a:lnTo>
                      <a:pt x="291" y="334"/>
                    </a:lnTo>
                    <a:lnTo>
                      <a:pt x="279" y="345"/>
                    </a:lnTo>
                    <a:lnTo>
                      <a:pt x="266" y="356"/>
                    </a:lnTo>
                    <a:lnTo>
                      <a:pt x="251" y="365"/>
                    </a:lnTo>
                    <a:lnTo>
                      <a:pt x="237" y="373"/>
                    </a:lnTo>
                    <a:lnTo>
                      <a:pt x="224" y="380"/>
                    </a:lnTo>
                    <a:lnTo>
                      <a:pt x="216" y="381"/>
                    </a:lnTo>
                    <a:lnTo>
                      <a:pt x="206" y="383"/>
                    </a:lnTo>
                    <a:lnTo>
                      <a:pt x="192" y="386"/>
                    </a:lnTo>
                    <a:lnTo>
                      <a:pt x="177" y="388"/>
                    </a:lnTo>
                    <a:lnTo>
                      <a:pt x="162" y="389"/>
                    </a:lnTo>
                    <a:lnTo>
                      <a:pt x="148" y="391"/>
                    </a:lnTo>
                    <a:lnTo>
                      <a:pt x="137" y="389"/>
                    </a:lnTo>
                    <a:lnTo>
                      <a:pt x="131" y="387"/>
                    </a:lnTo>
                    <a:lnTo>
                      <a:pt x="124" y="365"/>
                    </a:lnTo>
                    <a:lnTo>
                      <a:pt x="118" y="344"/>
                    </a:lnTo>
                    <a:lnTo>
                      <a:pt x="112" y="323"/>
                    </a:lnTo>
                    <a:lnTo>
                      <a:pt x="107" y="302"/>
                    </a:lnTo>
                    <a:lnTo>
                      <a:pt x="102" y="280"/>
                    </a:lnTo>
                    <a:lnTo>
                      <a:pt x="97" y="258"/>
                    </a:lnTo>
                    <a:lnTo>
                      <a:pt x="92" y="237"/>
                    </a:lnTo>
                    <a:lnTo>
                      <a:pt x="88" y="216"/>
                    </a:lnTo>
                    <a:lnTo>
                      <a:pt x="88" y="204"/>
                    </a:lnTo>
                    <a:lnTo>
                      <a:pt x="88" y="192"/>
                    </a:lnTo>
                    <a:lnTo>
                      <a:pt x="85" y="181"/>
                    </a:lnTo>
                    <a:lnTo>
                      <a:pt x="83" y="172"/>
                    </a:lnTo>
                    <a:lnTo>
                      <a:pt x="80" y="173"/>
                    </a:lnTo>
                    <a:lnTo>
                      <a:pt x="78" y="173"/>
                    </a:lnTo>
                    <a:lnTo>
                      <a:pt x="76" y="173"/>
                    </a:lnTo>
                    <a:lnTo>
                      <a:pt x="73" y="174"/>
                    </a:lnTo>
                    <a:lnTo>
                      <a:pt x="77" y="217"/>
                    </a:lnTo>
                    <a:lnTo>
                      <a:pt x="84" y="260"/>
                    </a:lnTo>
                    <a:lnTo>
                      <a:pt x="94" y="303"/>
                    </a:lnTo>
                    <a:lnTo>
                      <a:pt x="104" y="347"/>
                    </a:lnTo>
                    <a:lnTo>
                      <a:pt x="112" y="367"/>
                    </a:lnTo>
                    <a:lnTo>
                      <a:pt x="117" y="381"/>
                    </a:lnTo>
                    <a:lnTo>
                      <a:pt x="120" y="391"/>
                    </a:lnTo>
                    <a:lnTo>
                      <a:pt x="125" y="398"/>
                    </a:lnTo>
                    <a:lnTo>
                      <a:pt x="131" y="401"/>
                    </a:lnTo>
                    <a:lnTo>
                      <a:pt x="139" y="404"/>
                    </a:lnTo>
                    <a:lnTo>
                      <a:pt x="151" y="405"/>
                    </a:lnTo>
                    <a:lnTo>
                      <a:pt x="168" y="405"/>
                    </a:lnTo>
                    <a:lnTo>
                      <a:pt x="183" y="427"/>
                    </a:lnTo>
                    <a:lnTo>
                      <a:pt x="195" y="442"/>
                    </a:lnTo>
                    <a:lnTo>
                      <a:pt x="208" y="453"/>
                    </a:lnTo>
                    <a:lnTo>
                      <a:pt x="220" y="459"/>
                    </a:lnTo>
                    <a:lnTo>
                      <a:pt x="234" y="462"/>
                    </a:lnTo>
                    <a:lnTo>
                      <a:pt x="251" y="463"/>
                    </a:lnTo>
                    <a:lnTo>
                      <a:pt x="272" y="462"/>
                    </a:lnTo>
                    <a:lnTo>
                      <a:pt x="297" y="460"/>
                    </a:lnTo>
                    <a:lnTo>
                      <a:pt x="323" y="456"/>
                    </a:lnTo>
                    <a:lnTo>
                      <a:pt x="345" y="452"/>
                    </a:lnTo>
                    <a:lnTo>
                      <a:pt x="360" y="450"/>
                    </a:lnTo>
                    <a:lnTo>
                      <a:pt x="372" y="448"/>
                    </a:lnTo>
                    <a:lnTo>
                      <a:pt x="380" y="447"/>
                    </a:lnTo>
                    <a:lnTo>
                      <a:pt x="386" y="446"/>
                    </a:lnTo>
                    <a:lnTo>
                      <a:pt x="391" y="445"/>
                    </a:lnTo>
                    <a:lnTo>
                      <a:pt x="396" y="445"/>
                    </a:lnTo>
                    <a:lnTo>
                      <a:pt x="396" y="446"/>
                    </a:lnTo>
                    <a:lnTo>
                      <a:pt x="396" y="448"/>
                    </a:lnTo>
                    <a:lnTo>
                      <a:pt x="396" y="450"/>
                    </a:lnTo>
                    <a:lnTo>
                      <a:pt x="396" y="452"/>
                    </a:lnTo>
                    <a:lnTo>
                      <a:pt x="394" y="452"/>
                    </a:lnTo>
                    <a:lnTo>
                      <a:pt x="393" y="452"/>
                    </a:lnTo>
                    <a:lnTo>
                      <a:pt x="391" y="452"/>
                    </a:lnTo>
                    <a:lnTo>
                      <a:pt x="390" y="453"/>
                    </a:lnTo>
                    <a:lnTo>
                      <a:pt x="387" y="456"/>
                    </a:lnTo>
                    <a:lnTo>
                      <a:pt x="384" y="459"/>
                    </a:lnTo>
                    <a:lnTo>
                      <a:pt x="379" y="462"/>
                    </a:lnTo>
                    <a:lnTo>
                      <a:pt x="374" y="465"/>
                    </a:lnTo>
                    <a:lnTo>
                      <a:pt x="368" y="468"/>
                    </a:lnTo>
                    <a:lnTo>
                      <a:pt x="363" y="471"/>
                    </a:lnTo>
                    <a:lnTo>
                      <a:pt x="357" y="474"/>
                    </a:lnTo>
                    <a:lnTo>
                      <a:pt x="351" y="476"/>
                    </a:lnTo>
                    <a:lnTo>
                      <a:pt x="357" y="476"/>
                    </a:lnTo>
                    <a:lnTo>
                      <a:pt x="363" y="475"/>
                    </a:lnTo>
                    <a:lnTo>
                      <a:pt x="369" y="474"/>
                    </a:lnTo>
                    <a:lnTo>
                      <a:pt x="375" y="472"/>
                    </a:lnTo>
                    <a:lnTo>
                      <a:pt x="380" y="471"/>
                    </a:lnTo>
                    <a:lnTo>
                      <a:pt x="385" y="471"/>
                    </a:lnTo>
                    <a:lnTo>
                      <a:pt x="390" y="471"/>
                    </a:lnTo>
                    <a:lnTo>
                      <a:pt x="393" y="471"/>
                    </a:lnTo>
                    <a:lnTo>
                      <a:pt x="393" y="474"/>
                    </a:lnTo>
                    <a:lnTo>
                      <a:pt x="393" y="476"/>
                    </a:lnTo>
                    <a:lnTo>
                      <a:pt x="393" y="480"/>
                    </a:lnTo>
                    <a:lnTo>
                      <a:pt x="392" y="482"/>
                    </a:lnTo>
                    <a:lnTo>
                      <a:pt x="386" y="485"/>
                    </a:lnTo>
                    <a:lnTo>
                      <a:pt x="381" y="487"/>
                    </a:lnTo>
                    <a:lnTo>
                      <a:pt x="375" y="491"/>
                    </a:lnTo>
                    <a:lnTo>
                      <a:pt x="369" y="493"/>
                    </a:lnTo>
                    <a:lnTo>
                      <a:pt x="364" y="495"/>
                    </a:lnTo>
                    <a:lnTo>
                      <a:pt x="358" y="498"/>
                    </a:lnTo>
                    <a:lnTo>
                      <a:pt x="352" y="501"/>
                    </a:lnTo>
                    <a:lnTo>
                      <a:pt x="346" y="504"/>
                    </a:lnTo>
                    <a:lnTo>
                      <a:pt x="346" y="505"/>
                    </a:lnTo>
                    <a:lnTo>
                      <a:pt x="346" y="507"/>
                    </a:lnTo>
                    <a:lnTo>
                      <a:pt x="345" y="509"/>
                    </a:lnTo>
                    <a:lnTo>
                      <a:pt x="345" y="510"/>
                    </a:lnTo>
                    <a:lnTo>
                      <a:pt x="351" y="509"/>
                    </a:lnTo>
                    <a:lnTo>
                      <a:pt x="357" y="507"/>
                    </a:lnTo>
                    <a:lnTo>
                      <a:pt x="362" y="505"/>
                    </a:lnTo>
                    <a:lnTo>
                      <a:pt x="368" y="504"/>
                    </a:lnTo>
                    <a:lnTo>
                      <a:pt x="374" y="501"/>
                    </a:lnTo>
                    <a:lnTo>
                      <a:pt x="379" y="500"/>
                    </a:lnTo>
                    <a:lnTo>
                      <a:pt x="385" y="498"/>
                    </a:lnTo>
                    <a:lnTo>
                      <a:pt x="391" y="497"/>
                    </a:lnTo>
                    <a:lnTo>
                      <a:pt x="391" y="500"/>
                    </a:lnTo>
                    <a:lnTo>
                      <a:pt x="391" y="504"/>
                    </a:lnTo>
                    <a:lnTo>
                      <a:pt x="391" y="507"/>
                    </a:lnTo>
                    <a:lnTo>
                      <a:pt x="390" y="511"/>
                    </a:lnTo>
                    <a:lnTo>
                      <a:pt x="385" y="513"/>
                    </a:lnTo>
                    <a:lnTo>
                      <a:pt x="379" y="516"/>
                    </a:lnTo>
                    <a:lnTo>
                      <a:pt x="370" y="519"/>
                    </a:lnTo>
                    <a:lnTo>
                      <a:pt x="361" y="523"/>
                    </a:lnTo>
                    <a:lnTo>
                      <a:pt x="352" y="528"/>
                    </a:lnTo>
                    <a:lnTo>
                      <a:pt x="344" y="531"/>
                    </a:lnTo>
                    <a:lnTo>
                      <a:pt x="338" y="534"/>
                    </a:lnTo>
                    <a:lnTo>
                      <a:pt x="335" y="536"/>
                    </a:lnTo>
                    <a:lnTo>
                      <a:pt x="340" y="537"/>
                    </a:lnTo>
                    <a:lnTo>
                      <a:pt x="345" y="539"/>
                    </a:lnTo>
                    <a:lnTo>
                      <a:pt x="351" y="537"/>
                    </a:lnTo>
                    <a:lnTo>
                      <a:pt x="357" y="537"/>
                    </a:lnTo>
                    <a:lnTo>
                      <a:pt x="362" y="536"/>
                    </a:lnTo>
                    <a:lnTo>
                      <a:pt x="367" y="535"/>
                    </a:lnTo>
                    <a:lnTo>
                      <a:pt x="372" y="535"/>
                    </a:lnTo>
                    <a:lnTo>
                      <a:pt x="374" y="534"/>
                    </a:lnTo>
                    <a:lnTo>
                      <a:pt x="374" y="535"/>
                    </a:lnTo>
                    <a:lnTo>
                      <a:pt x="374" y="536"/>
                    </a:lnTo>
                    <a:lnTo>
                      <a:pt x="374" y="539"/>
                    </a:lnTo>
                    <a:lnTo>
                      <a:pt x="374" y="540"/>
                    </a:lnTo>
                    <a:lnTo>
                      <a:pt x="366" y="543"/>
                    </a:lnTo>
                    <a:lnTo>
                      <a:pt x="355" y="546"/>
                    </a:lnTo>
                    <a:lnTo>
                      <a:pt x="344" y="548"/>
                    </a:lnTo>
                    <a:lnTo>
                      <a:pt x="332" y="551"/>
                    </a:lnTo>
                    <a:lnTo>
                      <a:pt x="320" y="552"/>
                    </a:lnTo>
                    <a:lnTo>
                      <a:pt x="307" y="553"/>
                    </a:lnTo>
                    <a:lnTo>
                      <a:pt x="295" y="555"/>
                    </a:lnTo>
                    <a:lnTo>
                      <a:pt x="284" y="557"/>
                    </a:lnTo>
                    <a:lnTo>
                      <a:pt x="262" y="558"/>
                    </a:lnTo>
                    <a:lnTo>
                      <a:pt x="239" y="558"/>
                    </a:lnTo>
                    <a:lnTo>
                      <a:pt x="218" y="559"/>
                    </a:lnTo>
                    <a:lnTo>
                      <a:pt x="196" y="560"/>
                    </a:lnTo>
                    <a:lnTo>
                      <a:pt x="173" y="562"/>
                    </a:lnTo>
                    <a:lnTo>
                      <a:pt x="151" y="562"/>
                    </a:lnTo>
                    <a:lnTo>
                      <a:pt x="129" y="563"/>
                    </a:lnTo>
                    <a:lnTo>
                      <a:pt x="107" y="564"/>
                    </a:lnTo>
                    <a:lnTo>
                      <a:pt x="80" y="562"/>
                    </a:lnTo>
                    <a:lnTo>
                      <a:pt x="58" y="559"/>
                    </a:lnTo>
                    <a:lnTo>
                      <a:pt x="40" y="557"/>
                    </a:lnTo>
                    <a:lnTo>
                      <a:pt x="25" y="551"/>
                    </a:lnTo>
                    <a:lnTo>
                      <a:pt x="14" y="542"/>
                    </a:lnTo>
                    <a:lnTo>
                      <a:pt x="6" y="529"/>
                    </a:lnTo>
                    <a:lnTo>
                      <a:pt x="1" y="510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99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6" name="Freeform 86"/>
              <p:cNvSpPr>
                <a:spLocks/>
              </p:cNvSpPr>
              <p:nvPr/>
            </p:nvSpPr>
            <p:spPr bwMode="auto">
              <a:xfrm>
                <a:off x="3429" y="535"/>
                <a:ext cx="52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5"/>
                  </a:cxn>
                  <a:cxn ang="0">
                    <a:pos x="13" y="5"/>
                  </a:cxn>
                  <a:cxn ang="0">
                    <a:pos x="19" y="4"/>
                  </a:cxn>
                  <a:cxn ang="0">
                    <a:pos x="26" y="2"/>
                  </a:cxn>
                  <a:cxn ang="0">
                    <a:pos x="33" y="2"/>
                  </a:cxn>
                  <a:cxn ang="0">
                    <a:pos x="39" y="1"/>
                  </a:cxn>
                  <a:cxn ang="0">
                    <a:pos x="46" y="1"/>
                  </a:cxn>
                  <a:cxn ang="0">
                    <a:pos x="52" y="0"/>
                  </a:cxn>
                  <a:cxn ang="0">
                    <a:pos x="51" y="6"/>
                  </a:cxn>
                  <a:cxn ang="0">
                    <a:pos x="47" y="13"/>
                  </a:cxn>
                  <a:cxn ang="0">
                    <a:pos x="42" y="20"/>
                  </a:cxn>
                  <a:cxn ang="0">
                    <a:pos x="37" y="29"/>
                  </a:cxn>
                  <a:cxn ang="0">
                    <a:pos x="28" y="25"/>
                  </a:cxn>
                  <a:cxn ang="0">
                    <a:pos x="20" y="22"/>
                  </a:cxn>
                  <a:cxn ang="0">
                    <a:pos x="13" y="18"/>
                  </a:cxn>
                  <a:cxn ang="0">
                    <a:pos x="2" y="12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0" y="6"/>
                  </a:cxn>
                </a:cxnLst>
                <a:rect l="0" t="0" r="r" b="b"/>
                <a:pathLst>
                  <a:path w="52" h="29">
                    <a:moveTo>
                      <a:pt x="0" y="6"/>
                    </a:moveTo>
                    <a:lnTo>
                      <a:pt x="6" y="5"/>
                    </a:lnTo>
                    <a:lnTo>
                      <a:pt x="13" y="5"/>
                    </a:lnTo>
                    <a:lnTo>
                      <a:pt x="19" y="4"/>
                    </a:lnTo>
                    <a:lnTo>
                      <a:pt x="26" y="2"/>
                    </a:lnTo>
                    <a:lnTo>
                      <a:pt x="33" y="2"/>
                    </a:lnTo>
                    <a:lnTo>
                      <a:pt x="39" y="1"/>
                    </a:lnTo>
                    <a:lnTo>
                      <a:pt x="46" y="1"/>
                    </a:lnTo>
                    <a:lnTo>
                      <a:pt x="52" y="0"/>
                    </a:lnTo>
                    <a:lnTo>
                      <a:pt x="51" y="6"/>
                    </a:lnTo>
                    <a:lnTo>
                      <a:pt x="47" y="13"/>
                    </a:lnTo>
                    <a:lnTo>
                      <a:pt x="42" y="20"/>
                    </a:lnTo>
                    <a:lnTo>
                      <a:pt x="37" y="29"/>
                    </a:lnTo>
                    <a:lnTo>
                      <a:pt x="28" y="25"/>
                    </a:lnTo>
                    <a:lnTo>
                      <a:pt x="20" y="22"/>
                    </a:lnTo>
                    <a:lnTo>
                      <a:pt x="13" y="18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7" name="Freeform 87"/>
              <p:cNvSpPr>
                <a:spLocks/>
              </p:cNvSpPr>
              <p:nvPr/>
            </p:nvSpPr>
            <p:spPr bwMode="auto">
              <a:xfrm>
                <a:off x="3612" y="713"/>
                <a:ext cx="488" cy="221"/>
              </a:xfrm>
              <a:custGeom>
                <a:avLst/>
                <a:gdLst/>
                <a:ahLst/>
                <a:cxnLst>
                  <a:cxn ang="0">
                    <a:pos x="48" y="162"/>
                  </a:cxn>
                  <a:cxn ang="0">
                    <a:pos x="95" y="135"/>
                  </a:cxn>
                  <a:cxn ang="0">
                    <a:pos x="121" y="111"/>
                  </a:cxn>
                  <a:cxn ang="0">
                    <a:pos x="213" y="96"/>
                  </a:cxn>
                  <a:cxn ang="0">
                    <a:pos x="304" y="51"/>
                  </a:cxn>
                  <a:cxn ang="0">
                    <a:pos x="332" y="17"/>
                  </a:cxn>
                  <a:cxn ang="0">
                    <a:pos x="376" y="8"/>
                  </a:cxn>
                  <a:cxn ang="0">
                    <a:pos x="429" y="1"/>
                  </a:cxn>
                  <a:cxn ang="0">
                    <a:pos x="426" y="18"/>
                  </a:cxn>
                  <a:cxn ang="0">
                    <a:pos x="388" y="37"/>
                  </a:cxn>
                  <a:cxn ang="0">
                    <a:pos x="409" y="65"/>
                  </a:cxn>
                  <a:cxn ang="0">
                    <a:pos x="475" y="59"/>
                  </a:cxn>
                  <a:cxn ang="0">
                    <a:pos x="481" y="100"/>
                  </a:cxn>
                  <a:cxn ang="0">
                    <a:pos x="426" y="138"/>
                  </a:cxn>
                  <a:cxn ang="0">
                    <a:pos x="362" y="148"/>
                  </a:cxn>
                  <a:cxn ang="0">
                    <a:pos x="339" y="124"/>
                  </a:cxn>
                  <a:cxn ang="0">
                    <a:pos x="333" y="117"/>
                  </a:cxn>
                  <a:cxn ang="0">
                    <a:pos x="334" y="136"/>
                  </a:cxn>
                  <a:cxn ang="0">
                    <a:pos x="322" y="142"/>
                  </a:cxn>
                  <a:cxn ang="0">
                    <a:pos x="311" y="131"/>
                  </a:cxn>
                  <a:cxn ang="0">
                    <a:pos x="307" y="146"/>
                  </a:cxn>
                  <a:cxn ang="0">
                    <a:pos x="296" y="153"/>
                  </a:cxn>
                  <a:cxn ang="0">
                    <a:pos x="289" y="142"/>
                  </a:cxn>
                  <a:cxn ang="0">
                    <a:pos x="281" y="130"/>
                  </a:cxn>
                  <a:cxn ang="0">
                    <a:pos x="281" y="152"/>
                  </a:cxn>
                  <a:cxn ang="0">
                    <a:pos x="268" y="166"/>
                  </a:cxn>
                  <a:cxn ang="0">
                    <a:pos x="259" y="152"/>
                  </a:cxn>
                  <a:cxn ang="0">
                    <a:pos x="252" y="147"/>
                  </a:cxn>
                  <a:cxn ang="0">
                    <a:pos x="251" y="170"/>
                  </a:cxn>
                  <a:cxn ang="0">
                    <a:pos x="242" y="183"/>
                  </a:cxn>
                  <a:cxn ang="0">
                    <a:pos x="230" y="167"/>
                  </a:cxn>
                  <a:cxn ang="0">
                    <a:pos x="222" y="189"/>
                  </a:cxn>
                  <a:cxn ang="0">
                    <a:pos x="207" y="176"/>
                  </a:cxn>
                  <a:cxn ang="0">
                    <a:pos x="201" y="195"/>
                  </a:cxn>
                  <a:cxn ang="0">
                    <a:pos x="189" y="206"/>
                  </a:cxn>
                  <a:cxn ang="0">
                    <a:pos x="182" y="184"/>
                  </a:cxn>
                  <a:cxn ang="0">
                    <a:pos x="176" y="178"/>
                  </a:cxn>
                  <a:cxn ang="0">
                    <a:pos x="173" y="202"/>
                  </a:cxn>
                  <a:cxn ang="0">
                    <a:pos x="163" y="212"/>
                  </a:cxn>
                  <a:cxn ang="0">
                    <a:pos x="156" y="193"/>
                  </a:cxn>
                  <a:cxn ang="0">
                    <a:pos x="149" y="172"/>
                  </a:cxn>
                  <a:cxn ang="0">
                    <a:pos x="148" y="203"/>
                  </a:cxn>
                  <a:cxn ang="0">
                    <a:pos x="138" y="215"/>
                  </a:cxn>
                  <a:cxn ang="0">
                    <a:pos x="132" y="197"/>
                  </a:cxn>
                  <a:cxn ang="0">
                    <a:pos x="126" y="182"/>
                  </a:cxn>
                  <a:cxn ang="0">
                    <a:pos x="124" y="209"/>
                  </a:cxn>
                  <a:cxn ang="0">
                    <a:pos x="114" y="218"/>
                  </a:cxn>
                  <a:cxn ang="0">
                    <a:pos x="111" y="195"/>
                  </a:cxn>
                  <a:cxn ang="0">
                    <a:pos x="105" y="189"/>
                  </a:cxn>
                  <a:cxn ang="0">
                    <a:pos x="101" y="213"/>
                  </a:cxn>
                  <a:cxn ang="0">
                    <a:pos x="91" y="220"/>
                  </a:cxn>
                  <a:cxn ang="0">
                    <a:pos x="85" y="193"/>
                  </a:cxn>
                  <a:cxn ang="0">
                    <a:pos x="77" y="209"/>
                  </a:cxn>
                  <a:cxn ang="0">
                    <a:pos x="59" y="208"/>
                  </a:cxn>
                  <a:cxn ang="0">
                    <a:pos x="53" y="199"/>
                  </a:cxn>
                  <a:cxn ang="0">
                    <a:pos x="49" y="212"/>
                  </a:cxn>
                  <a:cxn ang="0">
                    <a:pos x="40" y="214"/>
                  </a:cxn>
                  <a:cxn ang="0">
                    <a:pos x="25" y="200"/>
                  </a:cxn>
                  <a:cxn ang="0">
                    <a:pos x="3" y="183"/>
                  </a:cxn>
                </a:cxnLst>
                <a:rect l="0" t="0" r="r" b="b"/>
                <a:pathLst>
                  <a:path w="488" h="221">
                    <a:moveTo>
                      <a:pt x="0" y="172"/>
                    </a:moveTo>
                    <a:lnTo>
                      <a:pt x="18" y="170"/>
                    </a:lnTo>
                    <a:lnTo>
                      <a:pt x="34" y="166"/>
                    </a:lnTo>
                    <a:lnTo>
                      <a:pt x="48" y="162"/>
                    </a:lnTo>
                    <a:lnTo>
                      <a:pt x="60" y="156"/>
                    </a:lnTo>
                    <a:lnTo>
                      <a:pt x="72" y="150"/>
                    </a:lnTo>
                    <a:lnTo>
                      <a:pt x="83" y="143"/>
                    </a:lnTo>
                    <a:lnTo>
                      <a:pt x="95" y="135"/>
                    </a:lnTo>
                    <a:lnTo>
                      <a:pt x="108" y="125"/>
                    </a:lnTo>
                    <a:lnTo>
                      <a:pt x="112" y="120"/>
                    </a:lnTo>
                    <a:lnTo>
                      <a:pt x="115" y="116"/>
                    </a:lnTo>
                    <a:lnTo>
                      <a:pt x="121" y="111"/>
                    </a:lnTo>
                    <a:lnTo>
                      <a:pt x="131" y="104"/>
                    </a:lnTo>
                    <a:lnTo>
                      <a:pt x="159" y="102"/>
                    </a:lnTo>
                    <a:lnTo>
                      <a:pt x="186" y="100"/>
                    </a:lnTo>
                    <a:lnTo>
                      <a:pt x="213" y="96"/>
                    </a:lnTo>
                    <a:lnTo>
                      <a:pt x="239" y="90"/>
                    </a:lnTo>
                    <a:lnTo>
                      <a:pt x="265" y="81"/>
                    </a:lnTo>
                    <a:lnTo>
                      <a:pt x="286" y="67"/>
                    </a:lnTo>
                    <a:lnTo>
                      <a:pt x="304" y="51"/>
                    </a:lnTo>
                    <a:lnTo>
                      <a:pt x="319" y="29"/>
                    </a:lnTo>
                    <a:lnTo>
                      <a:pt x="323" y="24"/>
                    </a:lnTo>
                    <a:lnTo>
                      <a:pt x="327" y="21"/>
                    </a:lnTo>
                    <a:lnTo>
                      <a:pt x="332" y="17"/>
                    </a:lnTo>
                    <a:lnTo>
                      <a:pt x="335" y="13"/>
                    </a:lnTo>
                    <a:lnTo>
                      <a:pt x="350" y="12"/>
                    </a:lnTo>
                    <a:lnTo>
                      <a:pt x="363" y="11"/>
                    </a:lnTo>
                    <a:lnTo>
                      <a:pt x="376" y="8"/>
                    </a:lnTo>
                    <a:lnTo>
                      <a:pt x="390" y="7"/>
                    </a:lnTo>
                    <a:lnTo>
                      <a:pt x="403" y="5"/>
                    </a:lnTo>
                    <a:lnTo>
                      <a:pt x="416" y="4"/>
                    </a:lnTo>
                    <a:lnTo>
                      <a:pt x="429" y="1"/>
                    </a:lnTo>
                    <a:lnTo>
                      <a:pt x="443" y="0"/>
                    </a:lnTo>
                    <a:lnTo>
                      <a:pt x="439" y="7"/>
                    </a:lnTo>
                    <a:lnTo>
                      <a:pt x="433" y="13"/>
                    </a:lnTo>
                    <a:lnTo>
                      <a:pt x="426" y="18"/>
                    </a:lnTo>
                    <a:lnTo>
                      <a:pt x="417" y="24"/>
                    </a:lnTo>
                    <a:lnTo>
                      <a:pt x="409" y="29"/>
                    </a:lnTo>
                    <a:lnTo>
                      <a:pt x="399" y="33"/>
                    </a:lnTo>
                    <a:lnTo>
                      <a:pt x="388" y="37"/>
                    </a:lnTo>
                    <a:lnTo>
                      <a:pt x="379" y="41"/>
                    </a:lnTo>
                    <a:lnTo>
                      <a:pt x="385" y="55"/>
                    </a:lnTo>
                    <a:lnTo>
                      <a:pt x="394" y="63"/>
                    </a:lnTo>
                    <a:lnTo>
                      <a:pt x="409" y="65"/>
                    </a:lnTo>
                    <a:lnTo>
                      <a:pt x="425" y="65"/>
                    </a:lnTo>
                    <a:lnTo>
                      <a:pt x="441" y="63"/>
                    </a:lnTo>
                    <a:lnTo>
                      <a:pt x="458" y="60"/>
                    </a:lnTo>
                    <a:lnTo>
                      <a:pt x="475" y="59"/>
                    </a:lnTo>
                    <a:lnTo>
                      <a:pt x="488" y="61"/>
                    </a:lnTo>
                    <a:lnTo>
                      <a:pt x="487" y="75"/>
                    </a:lnTo>
                    <a:lnTo>
                      <a:pt x="486" y="87"/>
                    </a:lnTo>
                    <a:lnTo>
                      <a:pt x="481" y="100"/>
                    </a:lnTo>
                    <a:lnTo>
                      <a:pt x="470" y="113"/>
                    </a:lnTo>
                    <a:lnTo>
                      <a:pt x="455" y="122"/>
                    </a:lnTo>
                    <a:lnTo>
                      <a:pt x="440" y="131"/>
                    </a:lnTo>
                    <a:lnTo>
                      <a:pt x="426" y="138"/>
                    </a:lnTo>
                    <a:lnTo>
                      <a:pt x="411" y="144"/>
                    </a:lnTo>
                    <a:lnTo>
                      <a:pt x="396" y="148"/>
                    </a:lnTo>
                    <a:lnTo>
                      <a:pt x="380" y="149"/>
                    </a:lnTo>
                    <a:lnTo>
                      <a:pt x="362" y="148"/>
                    </a:lnTo>
                    <a:lnTo>
                      <a:pt x="344" y="142"/>
                    </a:lnTo>
                    <a:lnTo>
                      <a:pt x="343" y="136"/>
                    </a:lnTo>
                    <a:lnTo>
                      <a:pt x="342" y="130"/>
                    </a:lnTo>
                    <a:lnTo>
                      <a:pt x="339" y="124"/>
                    </a:lnTo>
                    <a:lnTo>
                      <a:pt x="338" y="118"/>
                    </a:lnTo>
                    <a:lnTo>
                      <a:pt x="337" y="118"/>
                    </a:lnTo>
                    <a:lnTo>
                      <a:pt x="335" y="117"/>
                    </a:lnTo>
                    <a:lnTo>
                      <a:pt x="333" y="117"/>
                    </a:lnTo>
                    <a:lnTo>
                      <a:pt x="332" y="117"/>
                    </a:lnTo>
                    <a:lnTo>
                      <a:pt x="333" y="123"/>
                    </a:lnTo>
                    <a:lnTo>
                      <a:pt x="333" y="129"/>
                    </a:lnTo>
                    <a:lnTo>
                      <a:pt x="334" y="136"/>
                    </a:lnTo>
                    <a:lnTo>
                      <a:pt x="334" y="142"/>
                    </a:lnTo>
                    <a:lnTo>
                      <a:pt x="329" y="142"/>
                    </a:lnTo>
                    <a:lnTo>
                      <a:pt x="326" y="142"/>
                    </a:lnTo>
                    <a:lnTo>
                      <a:pt x="322" y="142"/>
                    </a:lnTo>
                    <a:lnTo>
                      <a:pt x="317" y="143"/>
                    </a:lnTo>
                    <a:lnTo>
                      <a:pt x="315" y="136"/>
                    </a:lnTo>
                    <a:lnTo>
                      <a:pt x="313" y="132"/>
                    </a:lnTo>
                    <a:lnTo>
                      <a:pt x="311" y="131"/>
                    </a:lnTo>
                    <a:lnTo>
                      <a:pt x="310" y="130"/>
                    </a:lnTo>
                    <a:lnTo>
                      <a:pt x="309" y="135"/>
                    </a:lnTo>
                    <a:lnTo>
                      <a:pt x="308" y="140"/>
                    </a:lnTo>
                    <a:lnTo>
                      <a:pt x="307" y="146"/>
                    </a:lnTo>
                    <a:lnTo>
                      <a:pt x="305" y="150"/>
                    </a:lnTo>
                    <a:lnTo>
                      <a:pt x="303" y="152"/>
                    </a:lnTo>
                    <a:lnTo>
                      <a:pt x="299" y="152"/>
                    </a:lnTo>
                    <a:lnTo>
                      <a:pt x="296" y="153"/>
                    </a:lnTo>
                    <a:lnTo>
                      <a:pt x="293" y="154"/>
                    </a:lnTo>
                    <a:lnTo>
                      <a:pt x="292" y="153"/>
                    </a:lnTo>
                    <a:lnTo>
                      <a:pt x="291" y="149"/>
                    </a:lnTo>
                    <a:lnTo>
                      <a:pt x="289" y="142"/>
                    </a:lnTo>
                    <a:lnTo>
                      <a:pt x="286" y="130"/>
                    </a:lnTo>
                    <a:lnTo>
                      <a:pt x="285" y="130"/>
                    </a:lnTo>
                    <a:lnTo>
                      <a:pt x="283" y="130"/>
                    </a:lnTo>
                    <a:lnTo>
                      <a:pt x="281" y="130"/>
                    </a:lnTo>
                    <a:lnTo>
                      <a:pt x="279" y="130"/>
                    </a:lnTo>
                    <a:lnTo>
                      <a:pt x="280" y="137"/>
                    </a:lnTo>
                    <a:lnTo>
                      <a:pt x="281" y="144"/>
                    </a:lnTo>
                    <a:lnTo>
                      <a:pt x="281" y="152"/>
                    </a:lnTo>
                    <a:lnTo>
                      <a:pt x="283" y="160"/>
                    </a:lnTo>
                    <a:lnTo>
                      <a:pt x="277" y="164"/>
                    </a:lnTo>
                    <a:lnTo>
                      <a:pt x="272" y="165"/>
                    </a:lnTo>
                    <a:lnTo>
                      <a:pt x="268" y="166"/>
                    </a:lnTo>
                    <a:lnTo>
                      <a:pt x="263" y="167"/>
                    </a:lnTo>
                    <a:lnTo>
                      <a:pt x="262" y="162"/>
                    </a:lnTo>
                    <a:lnTo>
                      <a:pt x="261" y="156"/>
                    </a:lnTo>
                    <a:lnTo>
                      <a:pt x="259" y="152"/>
                    </a:lnTo>
                    <a:lnTo>
                      <a:pt x="257" y="147"/>
                    </a:lnTo>
                    <a:lnTo>
                      <a:pt x="256" y="147"/>
                    </a:lnTo>
                    <a:lnTo>
                      <a:pt x="255" y="147"/>
                    </a:lnTo>
                    <a:lnTo>
                      <a:pt x="252" y="147"/>
                    </a:lnTo>
                    <a:lnTo>
                      <a:pt x="251" y="147"/>
                    </a:lnTo>
                    <a:lnTo>
                      <a:pt x="251" y="154"/>
                    </a:lnTo>
                    <a:lnTo>
                      <a:pt x="251" y="161"/>
                    </a:lnTo>
                    <a:lnTo>
                      <a:pt x="251" y="170"/>
                    </a:lnTo>
                    <a:lnTo>
                      <a:pt x="250" y="177"/>
                    </a:lnTo>
                    <a:lnTo>
                      <a:pt x="249" y="178"/>
                    </a:lnTo>
                    <a:lnTo>
                      <a:pt x="245" y="181"/>
                    </a:lnTo>
                    <a:lnTo>
                      <a:pt x="242" y="183"/>
                    </a:lnTo>
                    <a:lnTo>
                      <a:pt x="237" y="183"/>
                    </a:lnTo>
                    <a:lnTo>
                      <a:pt x="234" y="176"/>
                    </a:lnTo>
                    <a:lnTo>
                      <a:pt x="232" y="171"/>
                    </a:lnTo>
                    <a:lnTo>
                      <a:pt x="230" y="167"/>
                    </a:lnTo>
                    <a:lnTo>
                      <a:pt x="227" y="164"/>
                    </a:lnTo>
                    <a:lnTo>
                      <a:pt x="225" y="171"/>
                    </a:lnTo>
                    <a:lnTo>
                      <a:pt x="225" y="179"/>
                    </a:lnTo>
                    <a:lnTo>
                      <a:pt x="222" y="189"/>
                    </a:lnTo>
                    <a:lnTo>
                      <a:pt x="214" y="200"/>
                    </a:lnTo>
                    <a:lnTo>
                      <a:pt x="209" y="191"/>
                    </a:lnTo>
                    <a:lnTo>
                      <a:pt x="207" y="183"/>
                    </a:lnTo>
                    <a:lnTo>
                      <a:pt x="207" y="176"/>
                    </a:lnTo>
                    <a:lnTo>
                      <a:pt x="203" y="170"/>
                    </a:lnTo>
                    <a:lnTo>
                      <a:pt x="202" y="178"/>
                    </a:lnTo>
                    <a:lnTo>
                      <a:pt x="202" y="187"/>
                    </a:lnTo>
                    <a:lnTo>
                      <a:pt x="201" y="195"/>
                    </a:lnTo>
                    <a:lnTo>
                      <a:pt x="200" y="203"/>
                    </a:lnTo>
                    <a:lnTo>
                      <a:pt x="195" y="205"/>
                    </a:lnTo>
                    <a:lnTo>
                      <a:pt x="191" y="206"/>
                    </a:lnTo>
                    <a:lnTo>
                      <a:pt x="189" y="206"/>
                    </a:lnTo>
                    <a:lnTo>
                      <a:pt x="184" y="205"/>
                    </a:lnTo>
                    <a:lnTo>
                      <a:pt x="183" y="197"/>
                    </a:lnTo>
                    <a:lnTo>
                      <a:pt x="183" y="191"/>
                    </a:lnTo>
                    <a:lnTo>
                      <a:pt x="182" y="184"/>
                    </a:lnTo>
                    <a:lnTo>
                      <a:pt x="180" y="178"/>
                    </a:lnTo>
                    <a:lnTo>
                      <a:pt x="179" y="178"/>
                    </a:lnTo>
                    <a:lnTo>
                      <a:pt x="178" y="178"/>
                    </a:lnTo>
                    <a:lnTo>
                      <a:pt x="176" y="178"/>
                    </a:lnTo>
                    <a:lnTo>
                      <a:pt x="174" y="178"/>
                    </a:lnTo>
                    <a:lnTo>
                      <a:pt x="174" y="187"/>
                    </a:lnTo>
                    <a:lnTo>
                      <a:pt x="173" y="194"/>
                    </a:lnTo>
                    <a:lnTo>
                      <a:pt x="173" y="202"/>
                    </a:lnTo>
                    <a:lnTo>
                      <a:pt x="172" y="211"/>
                    </a:lnTo>
                    <a:lnTo>
                      <a:pt x="169" y="211"/>
                    </a:lnTo>
                    <a:lnTo>
                      <a:pt x="166" y="211"/>
                    </a:lnTo>
                    <a:lnTo>
                      <a:pt x="163" y="212"/>
                    </a:lnTo>
                    <a:lnTo>
                      <a:pt x="160" y="212"/>
                    </a:lnTo>
                    <a:lnTo>
                      <a:pt x="159" y="208"/>
                    </a:lnTo>
                    <a:lnTo>
                      <a:pt x="157" y="203"/>
                    </a:lnTo>
                    <a:lnTo>
                      <a:pt x="156" y="193"/>
                    </a:lnTo>
                    <a:lnTo>
                      <a:pt x="154" y="172"/>
                    </a:lnTo>
                    <a:lnTo>
                      <a:pt x="153" y="172"/>
                    </a:lnTo>
                    <a:lnTo>
                      <a:pt x="151" y="172"/>
                    </a:lnTo>
                    <a:lnTo>
                      <a:pt x="149" y="172"/>
                    </a:lnTo>
                    <a:lnTo>
                      <a:pt x="148" y="172"/>
                    </a:lnTo>
                    <a:lnTo>
                      <a:pt x="149" y="187"/>
                    </a:lnTo>
                    <a:lnTo>
                      <a:pt x="149" y="195"/>
                    </a:lnTo>
                    <a:lnTo>
                      <a:pt x="148" y="203"/>
                    </a:lnTo>
                    <a:lnTo>
                      <a:pt x="147" y="214"/>
                    </a:lnTo>
                    <a:lnTo>
                      <a:pt x="144" y="215"/>
                    </a:lnTo>
                    <a:lnTo>
                      <a:pt x="142" y="215"/>
                    </a:lnTo>
                    <a:lnTo>
                      <a:pt x="138" y="215"/>
                    </a:lnTo>
                    <a:lnTo>
                      <a:pt x="136" y="217"/>
                    </a:lnTo>
                    <a:lnTo>
                      <a:pt x="135" y="212"/>
                    </a:lnTo>
                    <a:lnTo>
                      <a:pt x="133" y="207"/>
                    </a:lnTo>
                    <a:lnTo>
                      <a:pt x="132" y="197"/>
                    </a:lnTo>
                    <a:lnTo>
                      <a:pt x="130" y="182"/>
                    </a:lnTo>
                    <a:lnTo>
                      <a:pt x="129" y="182"/>
                    </a:lnTo>
                    <a:lnTo>
                      <a:pt x="127" y="182"/>
                    </a:lnTo>
                    <a:lnTo>
                      <a:pt x="126" y="182"/>
                    </a:lnTo>
                    <a:lnTo>
                      <a:pt x="125" y="182"/>
                    </a:lnTo>
                    <a:lnTo>
                      <a:pt x="124" y="191"/>
                    </a:lnTo>
                    <a:lnTo>
                      <a:pt x="124" y="200"/>
                    </a:lnTo>
                    <a:lnTo>
                      <a:pt x="124" y="209"/>
                    </a:lnTo>
                    <a:lnTo>
                      <a:pt x="123" y="219"/>
                    </a:lnTo>
                    <a:lnTo>
                      <a:pt x="120" y="219"/>
                    </a:lnTo>
                    <a:lnTo>
                      <a:pt x="118" y="218"/>
                    </a:lnTo>
                    <a:lnTo>
                      <a:pt x="114" y="218"/>
                    </a:lnTo>
                    <a:lnTo>
                      <a:pt x="112" y="218"/>
                    </a:lnTo>
                    <a:lnTo>
                      <a:pt x="112" y="209"/>
                    </a:lnTo>
                    <a:lnTo>
                      <a:pt x="111" y="202"/>
                    </a:lnTo>
                    <a:lnTo>
                      <a:pt x="111" y="195"/>
                    </a:lnTo>
                    <a:lnTo>
                      <a:pt x="109" y="188"/>
                    </a:lnTo>
                    <a:lnTo>
                      <a:pt x="108" y="188"/>
                    </a:lnTo>
                    <a:lnTo>
                      <a:pt x="106" y="189"/>
                    </a:lnTo>
                    <a:lnTo>
                      <a:pt x="105" y="189"/>
                    </a:lnTo>
                    <a:lnTo>
                      <a:pt x="102" y="190"/>
                    </a:lnTo>
                    <a:lnTo>
                      <a:pt x="102" y="197"/>
                    </a:lnTo>
                    <a:lnTo>
                      <a:pt x="101" y="206"/>
                    </a:lnTo>
                    <a:lnTo>
                      <a:pt x="101" y="213"/>
                    </a:lnTo>
                    <a:lnTo>
                      <a:pt x="100" y="221"/>
                    </a:lnTo>
                    <a:lnTo>
                      <a:pt x="97" y="220"/>
                    </a:lnTo>
                    <a:lnTo>
                      <a:pt x="95" y="220"/>
                    </a:lnTo>
                    <a:lnTo>
                      <a:pt x="91" y="220"/>
                    </a:lnTo>
                    <a:lnTo>
                      <a:pt x="89" y="219"/>
                    </a:lnTo>
                    <a:lnTo>
                      <a:pt x="88" y="211"/>
                    </a:lnTo>
                    <a:lnTo>
                      <a:pt x="86" y="202"/>
                    </a:lnTo>
                    <a:lnTo>
                      <a:pt x="85" y="193"/>
                    </a:lnTo>
                    <a:lnTo>
                      <a:pt x="84" y="184"/>
                    </a:lnTo>
                    <a:lnTo>
                      <a:pt x="79" y="185"/>
                    </a:lnTo>
                    <a:lnTo>
                      <a:pt x="77" y="196"/>
                    </a:lnTo>
                    <a:lnTo>
                      <a:pt x="77" y="209"/>
                    </a:lnTo>
                    <a:lnTo>
                      <a:pt x="76" y="220"/>
                    </a:lnTo>
                    <a:lnTo>
                      <a:pt x="65" y="219"/>
                    </a:lnTo>
                    <a:lnTo>
                      <a:pt x="60" y="215"/>
                    </a:lnTo>
                    <a:lnTo>
                      <a:pt x="59" y="208"/>
                    </a:lnTo>
                    <a:lnTo>
                      <a:pt x="58" y="197"/>
                    </a:lnTo>
                    <a:lnTo>
                      <a:pt x="56" y="199"/>
                    </a:lnTo>
                    <a:lnTo>
                      <a:pt x="55" y="199"/>
                    </a:lnTo>
                    <a:lnTo>
                      <a:pt x="53" y="199"/>
                    </a:lnTo>
                    <a:lnTo>
                      <a:pt x="52" y="200"/>
                    </a:lnTo>
                    <a:lnTo>
                      <a:pt x="50" y="203"/>
                    </a:lnTo>
                    <a:lnTo>
                      <a:pt x="50" y="208"/>
                    </a:lnTo>
                    <a:lnTo>
                      <a:pt x="49" y="212"/>
                    </a:lnTo>
                    <a:lnTo>
                      <a:pt x="48" y="217"/>
                    </a:lnTo>
                    <a:lnTo>
                      <a:pt x="46" y="215"/>
                    </a:lnTo>
                    <a:lnTo>
                      <a:pt x="43" y="214"/>
                    </a:lnTo>
                    <a:lnTo>
                      <a:pt x="40" y="214"/>
                    </a:lnTo>
                    <a:lnTo>
                      <a:pt x="37" y="213"/>
                    </a:lnTo>
                    <a:lnTo>
                      <a:pt x="35" y="206"/>
                    </a:lnTo>
                    <a:lnTo>
                      <a:pt x="30" y="202"/>
                    </a:lnTo>
                    <a:lnTo>
                      <a:pt x="25" y="200"/>
                    </a:lnTo>
                    <a:lnTo>
                      <a:pt x="19" y="197"/>
                    </a:lnTo>
                    <a:lnTo>
                      <a:pt x="14" y="195"/>
                    </a:lnTo>
                    <a:lnTo>
                      <a:pt x="8" y="190"/>
                    </a:lnTo>
                    <a:lnTo>
                      <a:pt x="3" y="183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99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8" name="Freeform 88"/>
              <p:cNvSpPr>
                <a:spLocks/>
              </p:cNvSpPr>
              <p:nvPr/>
            </p:nvSpPr>
            <p:spPr bwMode="auto">
              <a:xfrm>
                <a:off x="3625" y="220"/>
                <a:ext cx="156" cy="159"/>
              </a:xfrm>
              <a:custGeom>
                <a:avLst/>
                <a:gdLst/>
                <a:ahLst/>
                <a:cxnLst>
                  <a:cxn ang="0">
                    <a:pos x="3" y="82"/>
                  </a:cxn>
                  <a:cxn ang="0">
                    <a:pos x="12" y="64"/>
                  </a:cxn>
                  <a:cxn ang="0">
                    <a:pos x="28" y="50"/>
                  </a:cxn>
                  <a:cxn ang="0">
                    <a:pos x="46" y="42"/>
                  </a:cxn>
                  <a:cxn ang="0">
                    <a:pos x="57" y="29"/>
                  </a:cxn>
                  <a:cxn ang="0">
                    <a:pos x="57" y="8"/>
                  </a:cxn>
                  <a:cxn ang="0">
                    <a:pos x="65" y="0"/>
                  </a:cxn>
                  <a:cxn ang="0">
                    <a:pos x="75" y="1"/>
                  </a:cxn>
                  <a:cxn ang="0">
                    <a:pos x="84" y="1"/>
                  </a:cxn>
                  <a:cxn ang="0">
                    <a:pos x="93" y="1"/>
                  </a:cxn>
                  <a:cxn ang="0">
                    <a:pos x="99" y="6"/>
                  </a:cxn>
                  <a:cxn ang="0">
                    <a:pos x="100" y="15"/>
                  </a:cxn>
                  <a:cxn ang="0">
                    <a:pos x="98" y="19"/>
                  </a:cxn>
                  <a:cxn ang="0">
                    <a:pos x="92" y="15"/>
                  </a:cxn>
                  <a:cxn ang="0">
                    <a:pos x="86" y="17"/>
                  </a:cxn>
                  <a:cxn ang="0">
                    <a:pos x="84" y="20"/>
                  </a:cxn>
                  <a:cxn ang="0">
                    <a:pos x="90" y="33"/>
                  </a:cxn>
                  <a:cxn ang="0">
                    <a:pos x="105" y="44"/>
                  </a:cxn>
                  <a:cxn ang="0">
                    <a:pos x="118" y="53"/>
                  </a:cxn>
                  <a:cxn ang="0">
                    <a:pos x="118" y="67"/>
                  </a:cxn>
                  <a:cxn ang="0">
                    <a:pos x="126" y="78"/>
                  </a:cxn>
                  <a:cxn ang="0">
                    <a:pos x="143" y="78"/>
                  </a:cxn>
                  <a:cxn ang="0">
                    <a:pos x="156" y="91"/>
                  </a:cxn>
                  <a:cxn ang="0">
                    <a:pos x="153" y="126"/>
                  </a:cxn>
                  <a:cxn ang="0">
                    <a:pos x="140" y="143"/>
                  </a:cxn>
                  <a:cxn ang="0">
                    <a:pos x="134" y="130"/>
                  </a:cxn>
                  <a:cxn ang="0">
                    <a:pos x="128" y="112"/>
                  </a:cxn>
                  <a:cxn ang="0">
                    <a:pos x="108" y="106"/>
                  </a:cxn>
                  <a:cxn ang="0">
                    <a:pos x="86" y="124"/>
                  </a:cxn>
                  <a:cxn ang="0">
                    <a:pos x="84" y="147"/>
                  </a:cxn>
                  <a:cxn ang="0">
                    <a:pos x="66" y="157"/>
                  </a:cxn>
                  <a:cxn ang="0">
                    <a:pos x="39" y="148"/>
                  </a:cxn>
                  <a:cxn ang="0">
                    <a:pos x="16" y="130"/>
                  </a:cxn>
                  <a:cxn ang="0">
                    <a:pos x="3" y="104"/>
                  </a:cxn>
                </a:cxnLst>
                <a:rect l="0" t="0" r="r" b="b"/>
                <a:pathLst>
                  <a:path w="156" h="159">
                    <a:moveTo>
                      <a:pt x="0" y="91"/>
                    </a:moveTo>
                    <a:lnTo>
                      <a:pt x="3" y="82"/>
                    </a:lnTo>
                    <a:lnTo>
                      <a:pt x="6" y="72"/>
                    </a:lnTo>
                    <a:lnTo>
                      <a:pt x="12" y="64"/>
                    </a:lnTo>
                    <a:lnTo>
                      <a:pt x="19" y="56"/>
                    </a:lnTo>
                    <a:lnTo>
                      <a:pt x="28" y="50"/>
                    </a:lnTo>
                    <a:lnTo>
                      <a:pt x="36" y="46"/>
                    </a:lnTo>
                    <a:lnTo>
                      <a:pt x="46" y="42"/>
                    </a:lnTo>
                    <a:lnTo>
                      <a:pt x="54" y="39"/>
                    </a:lnTo>
                    <a:lnTo>
                      <a:pt x="57" y="29"/>
                    </a:lnTo>
                    <a:lnTo>
                      <a:pt x="57" y="18"/>
                    </a:lnTo>
                    <a:lnTo>
                      <a:pt x="57" y="8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5" y="1"/>
                    </a:lnTo>
                    <a:lnTo>
                      <a:pt x="79" y="1"/>
                    </a:lnTo>
                    <a:lnTo>
                      <a:pt x="84" y="1"/>
                    </a:lnTo>
                    <a:lnTo>
                      <a:pt x="88" y="1"/>
                    </a:lnTo>
                    <a:lnTo>
                      <a:pt x="93" y="1"/>
                    </a:lnTo>
                    <a:lnTo>
                      <a:pt x="98" y="1"/>
                    </a:lnTo>
                    <a:lnTo>
                      <a:pt x="99" y="6"/>
                    </a:lnTo>
                    <a:lnTo>
                      <a:pt x="100" y="11"/>
                    </a:lnTo>
                    <a:lnTo>
                      <a:pt x="100" y="15"/>
                    </a:lnTo>
                    <a:lnTo>
                      <a:pt x="99" y="21"/>
                    </a:lnTo>
                    <a:lnTo>
                      <a:pt x="98" y="19"/>
                    </a:lnTo>
                    <a:lnTo>
                      <a:pt x="95" y="17"/>
                    </a:lnTo>
                    <a:lnTo>
                      <a:pt x="92" y="15"/>
                    </a:lnTo>
                    <a:lnTo>
                      <a:pt x="87" y="15"/>
                    </a:lnTo>
                    <a:lnTo>
                      <a:pt x="86" y="17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3" y="21"/>
                    </a:lnTo>
                    <a:lnTo>
                      <a:pt x="90" y="33"/>
                    </a:lnTo>
                    <a:lnTo>
                      <a:pt x="96" y="41"/>
                    </a:lnTo>
                    <a:lnTo>
                      <a:pt x="105" y="44"/>
                    </a:lnTo>
                    <a:lnTo>
                      <a:pt x="117" y="46"/>
                    </a:lnTo>
                    <a:lnTo>
                      <a:pt x="118" y="53"/>
                    </a:lnTo>
                    <a:lnTo>
                      <a:pt x="118" y="60"/>
                    </a:lnTo>
                    <a:lnTo>
                      <a:pt x="118" y="67"/>
                    </a:lnTo>
                    <a:lnTo>
                      <a:pt x="119" y="74"/>
                    </a:lnTo>
                    <a:lnTo>
                      <a:pt x="126" y="78"/>
                    </a:lnTo>
                    <a:lnTo>
                      <a:pt x="135" y="78"/>
                    </a:lnTo>
                    <a:lnTo>
                      <a:pt x="143" y="78"/>
                    </a:lnTo>
                    <a:lnTo>
                      <a:pt x="150" y="78"/>
                    </a:lnTo>
                    <a:lnTo>
                      <a:pt x="156" y="91"/>
                    </a:lnTo>
                    <a:lnTo>
                      <a:pt x="156" y="108"/>
                    </a:lnTo>
                    <a:lnTo>
                      <a:pt x="153" y="126"/>
                    </a:lnTo>
                    <a:lnTo>
                      <a:pt x="146" y="142"/>
                    </a:lnTo>
                    <a:lnTo>
                      <a:pt x="140" y="143"/>
                    </a:lnTo>
                    <a:lnTo>
                      <a:pt x="136" y="138"/>
                    </a:lnTo>
                    <a:lnTo>
                      <a:pt x="134" y="130"/>
                    </a:lnTo>
                    <a:lnTo>
                      <a:pt x="131" y="120"/>
                    </a:lnTo>
                    <a:lnTo>
                      <a:pt x="128" y="112"/>
                    </a:lnTo>
                    <a:lnTo>
                      <a:pt x="120" y="106"/>
                    </a:lnTo>
                    <a:lnTo>
                      <a:pt x="108" y="106"/>
                    </a:lnTo>
                    <a:lnTo>
                      <a:pt x="90" y="113"/>
                    </a:lnTo>
                    <a:lnTo>
                      <a:pt x="86" y="124"/>
                    </a:lnTo>
                    <a:lnTo>
                      <a:pt x="86" y="136"/>
                    </a:lnTo>
                    <a:lnTo>
                      <a:pt x="84" y="147"/>
                    </a:lnTo>
                    <a:lnTo>
                      <a:pt x="79" y="159"/>
                    </a:lnTo>
                    <a:lnTo>
                      <a:pt x="66" y="157"/>
                    </a:lnTo>
                    <a:lnTo>
                      <a:pt x="52" y="154"/>
                    </a:lnTo>
                    <a:lnTo>
                      <a:pt x="39" y="148"/>
                    </a:lnTo>
                    <a:lnTo>
                      <a:pt x="27" y="139"/>
                    </a:lnTo>
                    <a:lnTo>
                      <a:pt x="16" y="130"/>
                    </a:lnTo>
                    <a:lnTo>
                      <a:pt x="9" y="118"/>
                    </a:lnTo>
                    <a:lnTo>
                      <a:pt x="3" y="104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9" name="Freeform 89"/>
              <p:cNvSpPr>
                <a:spLocks/>
              </p:cNvSpPr>
              <p:nvPr/>
            </p:nvSpPr>
            <p:spPr bwMode="auto">
              <a:xfrm>
                <a:off x="3634" y="422"/>
                <a:ext cx="91" cy="12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" y="48"/>
                  </a:cxn>
                  <a:cxn ang="0">
                    <a:pos x="6" y="38"/>
                  </a:cxn>
                  <a:cxn ang="0">
                    <a:pos x="10" y="30"/>
                  </a:cxn>
                  <a:cxn ang="0">
                    <a:pos x="14" y="22"/>
                  </a:cxn>
                  <a:cxn ang="0">
                    <a:pos x="20" y="13"/>
                  </a:cxn>
                  <a:cxn ang="0">
                    <a:pos x="25" y="7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7" y="13"/>
                  </a:cxn>
                  <a:cxn ang="0">
                    <a:pos x="40" y="24"/>
                  </a:cxn>
                  <a:cxn ang="0">
                    <a:pos x="45" y="36"/>
                  </a:cxn>
                  <a:cxn ang="0">
                    <a:pos x="52" y="46"/>
                  </a:cxn>
                  <a:cxn ang="0">
                    <a:pos x="60" y="55"/>
                  </a:cxn>
                  <a:cxn ang="0">
                    <a:pos x="69" y="65"/>
                  </a:cxn>
                  <a:cxn ang="0">
                    <a:pos x="80" y="73"/>
                  </a:cxn>
                  <a:cxn ang="0">
                    <a:pos x="91" y="81"/>
                  </a:cxn>
                  <a:cxn ang="0">
                    <a:pos x="90" y="91"/>
                  </a:cxn>
                  <a:cxn ang="0">
                    <a:pos x="87" y="101"/>
                  </a:cxn>
                  <a:cxn ang="0">
                    <a:pos x="84" y="113"/>
                  </a:cxn>
                  <a:cxn ang="0">
                    <a:pos x="79" y="125"/>
                  </a:cxn>
                  <a:cxn ang="0">
                    <a:pos x="64" y="124"/>
                  </a:cxn>
                  <a:cxn ang="0">
                    <a:pos x="51" y="119"/>
                  </a:cxn>
                  <a:cxn ang="0">
                    <a:pos x="39" y="113"/>
                  </a:cxn>
                  <a:cxn ang="0">
                    <a:pos x="28" y="103"/>
                  </a:cxn>
                  <a:cxn ang="0">
                    <a:pos x="19" y="94"/>
                  </a:cxn>
                  <a:cxn ang="0">
                    <a:pos x="10" y="82"/>
                  </a:cxn>
                  <a:cxn ang="0">
                    <a:pos x="4" y="68"/>
                  </a:cxn>
                  <a:cxn ang="0">
                    <a:pos x="0" y="55"/>
                  </a:cxn>
                </a:cxnLst>
                <a:rect l="0" t="0" r="r" b="b"/>
                <a:pathLst>
                  <a:path w="91" h="125">
                    <a:moveTo>
                      <a:pt x="0" y="55"/>
                    </a:moveTo>
                    <a:lnTo>
                      <a:pt x="2" y="48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4" y="22"/>
                    </a:lnTo>
                    <a:lnTo>
                      <a:pt x="20" y="13"/>
                    </a:lnTo>
                    <a:lnTo>
                      <a:pt x="25" y="7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7" y="13"/>
                    </a:lnTo>
                    <a:lnTo>
                      <a:pt x="40" y="24"/>
                    </a:lnTo>
                    <a:lnTo>
                      <a:pt x="45" y="36"/>
                    </a:lnTo>
                    <a:lnTo>
                      <a:pt x="52" y="46"/>
                    </a:lnTo>
                    <a:lnTo>
                      <a:pt x="60" y="55"/>
                    </a:lnTo>
                    <a:lnTo>
                      <a:pt x="69" y="65"/>
                    </a:lnTo>
                    <a:lnTo>
                      <a:pt x="80" y="73"/>
                    </a:lnTo>
                    <a:lnTo>
                      <a:pt x="91" y="81"/>
                    </a:lnTo>
                    <a:lnTo>
                      <a:pt x="90" y="91"/>
                    </a:lnTo>
                    <a:lnTo>
                      <a:pt x="87" y="101"/>
                    </a:lnTo>
                    <a:lnTo>
                      <a:pt x="84" y="113"/>
                    </a:lnTo>
                    <a:lnTo>
                      <a:pt x="79" y="125"/>
                    </a:lnTo>
                    <a:lnTo>
                      <a:pt x="64" y="124"/>
                    </a:lnTo>
                    <a:lnTo>
                      <a:pt x="51" y="119"/>
                    </a:lnTo>
                    <a:lnTo>
                      <a:pt x="39" y="113"/>
                    </a:lnTo>
                    <a:lnTo>
                      <a:pt x="28" y="103"/>
                    </a:lnTo>
                    <a:lnTo>
                      <a:pt x="19" y="94"/>
                    </a:lnTo>
                    <a:lnTo>
                      <a:pt x="10" y="82"/>
                    </a:lnTo>
                    <a:lnTo>
                      <a:pt x="4" y="6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9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0" name="Freeform 90"/>
              <p:cNvSpPr>
                <a:spLocks/>
              </p:cNvSpPr>
              <p:nvPr/>
            </p:nvSpPr>
            <p:spPr bwMode="auto">
              <a:xfrm>
                <a:off x="3673" y="1191"/>
                <a:ext cx="117" cy="788"/>
              </a:xfrm>
              <a:custGeom>
                <a:avLst/>
                <a:gdLst/>
                <a:ahLst/>
                <a:cxnLst>
                  <a:cxn ang="0">
                    <a:pos x="35" y="406"/>
                  </a:cxn>
                  <a:cxn ang="0">
                    <a:pos x="58" y="33"/>
                  </a:cxn>
                  <a:cxn ang="0">
                    <a:pos x="117" y="2"/>
                  </a:cxn>
                  <a:cxn ang="0">
                    <a:pos x="86" y="27"/>
                  </a:cxn>
                  <a:cxn ang="0">
                    <a:pos x="75" y="33"/>
                  </a:cxn>
                  <a:cxn ang="0">
                    <a:pos x="99" y="32"/>
                  </a:cxn>
                  <a:cxn ang="0">
                    <a:pos x="112" y="47"/>
                  </a:cxn>
                  <a:cxn ang="0">
                    <a:pos x="81" y="57"/>
                  </a:cxn>
                  <a:cxn ang="0">
                    <a:pos x="113" y="68"/>
                  </a:cxn>
                  <a:cxn ang="0">
                    <a:pos x="78" y="81"/>
                  </a:cxn>
                  <a:cxn ang="0">
                    <a:pos x="113" y="87"/>
                  </a:cxn>
                  <a:cxn ang="0">
                    <a:pos x="106" y="116"/>
                  </a:cxn>
                  <a:cxn ang="0">
                    <a:pos x="74" y="126"/>
                  </a:cxn>
                  <a:cxn ang="0">
                    <a:pos x="96" y="127"/>
                  </a:cxn>
                  <a:cxn ang="0">
                    <a:pos x="105" y="152"/>
                  </a:cxn>
                  <a:cxn ang="0">
                    <a:pos x="99" y="164"/>
                  </a:cxn>
                  <a:cxn ang="0">
                    <a:pos x="88" y="183"/>
                  </a:cxn>
                  <a:cxn ang="0">
                    <a:pos x="82" y="191"/>
                  </a:cxn>
                  <a:cxn ang="0">
                    <a:pos x="104" y="214"/>
                  </a:cxn>
                  <a:cxn ang="0">
                    <a:pos x="71" y="217"/>
                  </a:cxn>
                  <a:cxn ang="0">
                    <a:pos x="84" y="223"/>
                  </a:cxn>
                  <a:cxn ang="0">
                    <a:pos x="89" y="250"/>
                  </a:cxn>
                  <a:cxn ang="0">
                    <a:pos x="63" y="255"/>
                  </a:cxn>
                  <a:cxn ang="0">
                    <a:pos x="90" y="258"/>
                  </a:cxn>
                  <a:cxn ang="0">
                    <a:pos x="80" y="281"/>
                  </a:cxn>
                  <a:cxn ang="0">
                    <a:pos x="72" y="288"/>
                  </a:cxn>
                  <a:cxn ang="0">
                    <a:pos x="93" y="314"/>
                  </a:cxn>
                  <a:cxn ang="0">
                    <a:pos x="59" y="323"/>
                  </a:cxn>
                  <a:cxn ang="0">
                    <a:pos x="89" y="347"/>
                  </a:cxn>
                  <a:cxn ang="0">
                    <a:pos x="71" y="359"/>
                  </a:cxn>
                  <a:cxn ang="0">
                    <a:pos x="54" y="391"/>
                  </a:cxn>
                  <a:cxn ang="0">
                    <a:pos x="82" y="411"/>
                  </a:cxn>
                  <a:cxn ang="0">
                    <a:pos x="57" y="426"/>
                  </a:cxn>
                  <a:cxn ang="0">
                    <a:pos x="89" y="440"/>
                  </a:cxn>
                  <a:cxn ang="0">
                    <a:pos x="54" y="457"/>
                  </a:cxn>
                  <a:cxn ang="0">
                    <a:pos x="78" y="463"/>
                  </a:cxn>
                  <a:cxn ang="0">
                    <a:pos x="65" y="488"/>
                  </a:cxn>
                  <a:cxn ang="0">
                    <a:pos x="56" y="498"/>
                  </a:cxn>
                  <a:cxn ang="0">
                    <a:pos x="80" y="527"/>
                  </a:cxn>
                  <a:cxn ang="0">
                    <a:pos x="71" y="537"/>
                  </a:cxn>
                  <a:cxn ang="0">
                    <a:pos x="69" y="562"/>
                  </a:cxn>
                  <a:cxn ang="0">
                    <a:pos x="51" y="570"/>
                  </a:cxn>
                  <a:cxn ang="0">
                    <a:pos x="70" y="594"/>
                  </a:cxn>
                  <a:cxn ang="0">
                    <a:pos x="45" y="602"/>
                  </a:cxn>
                  <a:cxn ang="0">
                    <a:pos x="68" y="614"/>
                  </a:cxn>
                  <a:cxn ang="0">
                    <a:pos x="34" y="630"/>
                  </a:cxn>
                  <a:cxn ang="0">
                    <a:pos x="63" y="635"/>
                  </a:cxn>
                  <a:cxn ang="0">
                    <a:pos x="39" y="655"/>
                  </a:cxn>
                  <a:cxn ang="0">
                    <a:pos x="63" y="672"/>
                  </a:cxn>
                  <a:cxn ang="0">
                    <a:pos x="45" y="689"/>
                  </a:cxn>
                  <a:cxn ang="0">
                    <a:pos x="71" y="694"/>
                  </a:cxn>
                  <a:cxn ang="0">
                    <a:pos x="52" y="712"/>
                  </a:cxn>
                  <a:cxn ang="0">
                    <a:pos x="58" y="719"/>
                  </a:cxn>
                  <a:cxn ang="0">
                    <a:pos x="62" y="748"/>
                  </a:cxn>
                  <a:cxn ang="0">
                    <a:pos x="64" y="759"/>
                  </a:cxn>
                  <a:cxn ang="0">
                    <a:pos x="38" y="785"/>
                  </a:cxn>
                  <a:cxn ang="0">
                    <a:pos x="5" y="655"/>
                  </a:cxn>
                </a:cxnLst>
                <a:rect l="0" t="0" r="r" b="b"/>
                <a:pathLst>
                  <a:path w="117" h="788">
                    <a:moveTo>
                      <a:pt x="0" y="623"/>
                    </a:moveTo>
                    <a:lnTo>
                      <a:pt x="7" y="574"/>
                    </a:lnTo>
                    <a:lnTo>
                      <a:pt x="15" y="523"/>
                    </a:lnTo>
                    <a:lnTo>
                      <a:pt x="22" y="475"/>
                    </a:lnTo>
                    <a:lnTo>
                      <a:pt x="29" y="428"/>
                    </a:lnTo>
                    <a:lnTo>
                      <a:pt x="34" y="415"/>
                    </a:lnTo>
                    <a:lnTo>
                      <a:pt x="35" y="406"/>
                    </a:lnTo>
                    <a:lnTo>
                      <a:pt x="33" y="399"/>
                    </a:lnTo>
                    <a:lnTo>
                      <a:pt x="25" y="389"/>
                    </a:lnTo>
                    <a:lnTo>
                      <a:pt x="28" y="304"/>
                    </a:lnTo>
                    <a:lnTo>
                      <a:pt x="34" y="221"/>
                    </a:lnTo>
                    <a:lnTo>
                      <a:pt x="41" y="138"/>
                    </a:lnTo>
                    <a:lnTo>
                      <a:pt x="52" y="56"/>
                    </a:lnTo>
                    <a:lnTo>
                      <a:pt x="58" y="33"/>
                    </a:lnTo>
                    <a:lnTo>
                      <a:pt x="62" y="18"/>
                    </a:lnTo>
                    <a:lnTo>
                      <a:pt x="66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99" y="1"/>
                    </a:lnTo>
                    <a:lnTo>
                      <a:pt x="117" y="2"/>
                    </a:lnTo>
                    <a:lnTo>
                      <a:pt x="117" y="7"/>
                    </a:lnTo>
                    <a:lnTo>
                      <a:pt x="116" y="10"/>
                    </a:lnTo>
                    <a:lnTo>
                      <a:pt x="116" y="15"/>
                    </a:lnTo>
                    <a:lnTo>
                      <a:pt x="115" y="20"/>
                    </a:lnTo>
                    <a:lnTo>
                      <a:pt x="102" y="24"/>
                    </a:lnTo>
                    <a:lnTo>
                      <a:pt x="93" y="26"/>
                    </a:lnTo>
                    <a:lnTo>
                      <a:pt x="86" y="27"/>
                    </a:lnTo>
                    <a:lnTo>
                      <a:pt x="82" y="29"/>
                    </a:lnTo>
                    <a:lnTo>
                      <a:pt x="78" y="30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80" y="35"/>
                    </a:lnTo>
                    <a:lnTo>
                      <a:pt x="84" y="33"/>
                    </a:lnTo>
                    <a:lnTo>
                      <a:pt x="89" y="33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113" y="32"/>
                    </a:lnTo>
                    <a:lnTo>
                      <a:pt x="113" y="36"/>
                    </a:lnTo>
                    <a:lnTo>
                      <a:pt x="113" y="39"/>
                    </a:lnTo>
                    <a:lnTo>
                      <a:pt x="113" y="43"/>
                    </a:lnTo>
                    <a:lnTo>
                      <a:pt x="112" y="47"/>
                    </a:lnTo>
                    <a:lnTo>
                      <a:pt x="95" y="50"/>
                    </a:lnTo>
                    <a:lnTo>
                      <a:pt x="86" y="53"/>
                    </a:lnTo>
                    <a:lnTo>
                      <a:pt x="82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81" y="59"/>
                    </a:lnTo>
                    <a:lnTo>
                      <a:pt x="89" y="59"/>
                    </a:lnTo>
                    <a:lnTo>
                      <a:pt x="96" y="59"/>
                    </a:lnTo>
                    <a:lnTo>
                      <a:pt x="105" y="59"/>
                    </a:lnTo>
                    <a:lnTo>
                      <a:pt x="112" y="59"/>
                    </a:lnTo>
                    <a:lnTo>
                      <a:pt x="113" y="63"/>
                    </a:lnTo>
                    <a:lnTo>
                      <a:pt x="113" y="68"/>
                    </a:lnTo>
                    <a:lnTo>
                      <a:pt x="112" y="72"/>
                    </a:lnTo>
                    <a:lnTo>
                      <a:pt x="108" y="78"/>
                    </a:lnTo>
                    <a:lnTo>
                      <a:pt x="101" y="78"/>
                    </a:lnTo>
                    <a:lnTo>
                      <a:pt x="93" y="79"/>
                    </a:lnTo>
                    <a:lnTo>
                      <a:pt x="86" y="79"/>
                    </a:lnTo>
                    <a:lnTo>
                      <a:pt x="77" y="80"/>
                    </a:lnTo>
                    <a:lnTo>
                      <a:pt x="78" y="81"/>
                    </a:lnTo>
                    <a:lnTo>
                      <a:pt x="78" y="84"/>
                    </a:lnTo>
                    <a:lnTo>
                      <a:pt x="80" y="85"/>
                    </a:lnTo>
                    <a:lnTo>
                      <a:pt x="80" y="86"/>
                    </a:lnTo>
                    <a:lnTo>
                      <a:pt x="88" y="86"/>
                    </a:lnTo>
                    <a:lnTo>
                      <a:pt x="96" y="86"/>
                    </a:lnTo>
                    <a:lnTo>
                      <a:pt x="105" y="87"/>
                    </a:lnTo>
                    <a:lnTo>
                      <a:pt x="113" y="87"/>
                    </a:lnTo>
                    <a:lnTo>
                      <a:pt x="112" y="94"/>
                    </a:lnTo>
                    <a:lnTo>
                      <a:pt x="112" y="101"/>
                    </a:lnTo>
                    <a:lnTo>
                      <a:pt x="112" y="107"/>
                    </a:lnTo>
                    <a:lnTo>
                      <a:pt x="111" y="114"/>
                    </a:lnTo>
                    <a:lnTo>
                      <a:pt x="110" y="115"/>
                    </a:lnTo>
                    <a:lnTo>
                      <a:pt x="107" y="115"/>
                    </a:lnTo>
                    <a:lnTo>
                      <a:pt x="106" y="116"/>
                    </a:lnTo>
                    <a:lnTo>
                      <a:pt x="102" y="116"/>
                    </a:lnTo>
                    <a:lnTo>
                      <a:pt x="99" y="118"/>
                    </a:lnTo>
                    <a:lnTo>
                      <a:pt x="93" y="119"/>
                    </a:lnTo>
                    <a:lnTo>
                      <a:pt x="86" y="121"/>
                    </a:lnTo>
                    <a:lnTo>
                      <a:pt x="75" y="124"/>
                    </a:lnTo>
                    <a:lnTo>
                      <a:pt x="74" y="125"/>
                    </a:lnTo>
                    <a:lnTo>
                      <a:pt x="74" y="126"/>
                    </a:lnTo>
                    <a:lnTo>
                      <a:pt x="74" y="128"/>
                    </a:lnTo>
                    <a:lnTo>
                      <a:pt x="72" y="130"/>
                    </a:lnTo>
                    <a:lnTo>
                      <a:pt x="77" y="128"/>
                    </a:lnTo>
                    <a:lnTo>
                      <a:pt x="82" y="128"/>
                    </a:lnTo>
                    <a:lnTo>
                      <a:pt x="87" y="127"/>
                    </a:lnTo>
                    <a:lnTo>
                      <a:pt x="92" y="127"/>
                    </a:lnTo>
                    <a:lnTo>
                      <a:pt x="96" y="127"/>
                    </a:lnTo>
                    <a:lnTo>
                      <a:pt x="100" y="127"/>
                    </a:lnTo>
                    <a:lnTo>
                      <a:pt x="105" y="126"/>
                    </a:lnTo>
                    <a:lnTo>
                      <a:pt x="110" y="126"/>
                    </a:lnTo>
                    <a:lnTo>
                      <a:pt x="110" y="136"/>
                    </a:lnTo>
                    <a:lnTo>
                      <a:pt x="110" y="144"/>
                    </a:lnTo>
                    <a:lnTo>
                      <a:pt x="108" y="149"/>
                    </a:lnTo>
                    <a:lnTo>
                      <a:pt x="105" y="152"/>
                    </a:lnTo>
                    <a:lnTo>
                      <a:pt x="101" y="155"/>
                    </a:lnTo>
                    <a:lnTo>
                      <a:pt x="94" y="157"/>
                    </a:lnTo>
                    <a:lnTo>
                      <a:pt x="84" y="158"/>
                    </a:lnTo>
                    <a:lnTo>
                      <a:pt x="71" y="162"/>
                    </a:lnTo>
                    <a:lnTo>
                      <a:pt x="80" y="166"/>
                    </a:lnTo>
                    <a:lnTo>
                      <a:pt x="89" y="166"/>
                    </a:lnTo>
                    <a:lnTo>
                      <a:pt x="99" y="164"/>
                    </a:lnTo>
                    <a:lnTo>
                      <a:pt x="106" y="163"/>
                    </a:lnTo>
                    <a:lnTo>
                      <a:pt x="106" y="168"/>
                    </a:lnTo>
                    <a:lnTo>
                      <a:pt x="106" y="172"/>
                    </a:lnTo>
                    <a:lnTo>
                      <a:pt x="105" y="175"/>
                    </a:lnTo>
                    <a:lnTo>
                      <a:pt x="105" y="180"/>
                    </a:lnTo>
                    <a:lnTo>
                      <a:pt x="96" y="181"/>
                    </a:lnTo>
                    <a:lnTo>
                      <a:pt x="88" y="183"/>
                    </a:lnTo>
                    <a:lnTo>
                      <a:pt x="80" y="184"/>
                    </a:lnTo>
                    <a:lnTo>
                      <a:pt x="71" y="185"/>
                    </a:lnTo>
                    <a:lnTo>
                      <a:pt x="72" y="186"/>
                    </a:lnTo>
                    <a:lnTo>
                      <a:pt x="72" y="187"/>
                    </a:lnTo>
                    <a:lnTo>
                      <a:pt x="72" y="190"/>
                    </a:lnTo>
                    <a:lnTo>
                      <a:pt x="74" y="191"/>
                    </a:lnTo>
                    <a:lnTo>
                      <a:pt x="82" y="191"/>
                    </a:lnTo>
                    <a:lnTo>
                      <a:pt x="89" y="191"/>
                    </a:lnTo>
                    <a:lnTo>
                      <a:pt x="96" y="191"/>
                    </a:lnTo>
                    <a:lnTo>
                      <a:pt x="105" y="191"/>
                    </a:lnTo>
                    <a:lnTo>
                      <a:pt x="105" y="197"/>
                    </a:lnTo>
                    <a:lnTo>
                      <a:pt x="105" y="202"/>
                    </a:lnTo>
                    <a:lnTo>
                      <a:pt x="104" y="208"/>
                    </a:lnTo>
                    <a:lnTo>
                      <a:pt x="104" y="214"/>
                    </a:lnTo>
                    <a:lnTo>
                      <a:pt x="99" y="214"/>
                    </a:lnTo>
                    <a:lnTo>
                      <a:pt x="94" y="215"/>
                    </a:lnTo>
                    <a:lnTo>
                      <a:pt x="90" y="215"/>
                    </a:lnTo>
                    <a:lnTo>
                      <a:pt x="86" y="216"/>
                    </a:lnTo>
                    <a:lnTo>
                      <a:pt x="81" y="216"/>
                    </a:lnTo>
                    <a:lnTo>
                      <a:pt x="76" y="217"/>
                    </a:lnTo>
                    <a:lnTo>
                      <a:pt x="71" y="217"/>
                    </a:lnTo>
                    <a:lnTo>
                      <a:pt x="66" y="219"/>
                    </a:lnTo>
                    <a:lnTo>
                      <a:pt x="65" y="220"/>
                    </a:lnTo>
                    <a:lnTo>
                      <a:pt x="65" y="221"/>
                    </a:lnTo>
                    <a:lnTo>
                      <a:pt x="65" y="222"/>
                    </a:lnTo>
                    <a:lnTo>
                      <a:pt x="66" y="223"/>
                    </a:lnTo>
                    <a:lnTo>
                      <a:pt x="75" y="223"/>
                    </a:lnTo>
                    <a:lnTo>
                      <a:pt x="84" y="223"/>
                    </a:lnTo>
                    <a:lnTo>
                      <a:pt x="93" y="223"/>
                    </a:lnTo>
                    <a:lnTo>
                      <a:pt x="101" y="222"/>
                    </a:lnTo>
                    <a:lnTo>
                      <a:pt x="101" y="228"/>
                    </a:lnTo>
                    <a:lnTo>
                      <a:pt x="101" y="235"/>
                    </a:lnTo>
                    <a:lnTo>
                      <a:pt x="100" y="241"/>
                    </a:lnTo>
                    <a:lnTo>
                      <a:pt x="100" y="249"/>
                    </a:lnTo>
                    <a:lnTo>
                      <a:pt x="89" y="250"/>
                    </a:lnTo>
                    <a:lnTo>
                      <a:pt x="82" y="250"/>
                    </a:lnTo>
                    <a:lnTo>
                      <a:pt x="76" y="251"/>
                    </a:lnTo>
                    <a:lnTo>
                      <a:pt x="72" y="251"/>
                    </a:lnTo>
                    <a:lnTo>
                      <a:pt x="69" y="252"/>
                    </a:lnTo>
                    <a:lnTo>
                      <a:pt x="66" y="252"/>
                    </a:lnTo>
                    <a:lnTo>
                      <a:pt x="65" y="254"/>
                    </a:lnTo>
                    <a:lnTo>
                      <a:pt x="63" y="255"/>
                    </a:lnTo>
                    <a:lnTo>
                      <a:pt x="63" y="256"/>
                    </a:lnTo>
                    <a:lnTo>
                      <a:pt x="64" y="257"/>
                    </a:lnTo>
                    <a:lnTo>
                      <a:pt x="64" y="258"/>
                    </a:lnTo>
                    <a:lnTo>
                      <a:pt x="64" y="260"/>
                    </a:lnTo>
                    <a:lnTo>
                      <a:pt x="72" y="260"/>
                    </a:lnTo>
                    <a:lnTo>
                      <a:pt x="82" y="258"/>
                    </a:lnTo>
                    <a:lnTo>
                      <a:pt x="90" y="258"/>
                    </a:lnTo>
                    <a:lnTo>
                      <a:pt x="99" y="258"/>
                    </a:lnTo>
                    <a:lnTo>
                      <a:pt x="98" y="263"/>
                    </a:lnTo>
                    <a:lnTo>
                      <a:pt x="98" y="267"/>
                    </a:lnTo>
                    <a:lnTo>
                      <a:pt x="98" y="272"/>
                    </a:lnTo>
                    <a:lnTo>
                      <a:pt x="96" y="276"/>
                    </a:lnTo>
                    <a:lnTo>
                      <a:pt x="88" y="279"/>
                    </a:lnTo>
                    <a:lnTo>
                      <a:pt x="80" y="281"/>
                    </a:lnTo>
                    <a:lnTo>
                      <a:pt x="70" y="284"/>
                    </a:lnTo>
                    <a:lnTo>
                      <a:pt x="62" y="286"/>
                    </a:lnTo>
                    <a:lnTo>
                      <a:pt x="63" y="286"/>
                    </a:lnTo>
                    <a:lnTo>
                      <a:pt x="63" y="287"/>
                    </a:lnTo>
                    <a:lnTo>
                      <a:pt x="63" y="287"/>
                    </a:lnTo>
                    <a:lnTo>
                      <a:pt x="64" y="288"/>
                    </a:lnTo>
                    <a:lnTo>
                      <a:pt x="72" y="288"/>
                    </a:lnTo>
                    <a:lnTo>
                      <a:pt x="81" y="287"/>
                    </a:lnTo>
                    <a:lnTo>
                      <a:pt x="88" y="287"/>
                    </a:lnTo>
                    <a:lnTo>
                      <a:pt x="96" y="287"/>
                    </a:lnTo>
                    <a:lnTo>
                      <a:pt x="96" y="298"/>
                    </a:lnTo>
                    <a:lnTo>
                      <a:pt x="96" y="305"/>
                    </a:lnTo>
                    <a:lnTo>
                      <a:pt x="95" y="310"/>
                    </a:lnTo>
                    <a:lnTo>
                      <a:pt x="93" y="314"/>
                    </a:lnTo>
                    <a:lnTo>
                      <a:pt x="89" y="315"/>
                    </a:lnTo>
                    <a:lnTo>
                      <a:pt x="82" y="316"/>
                    </a:lnTo>
                    <a:lnTo>
                      <a:pt x="74" y="317"/>
                    </a:lnTo>
                    <a:lnTo>
                      <a:pt x="60" y="318"/>
                    </a:lnTo>
                    <a:lnTo>
                      <a:pt x="60" y="320"/>
                    </a:lnTo>
                    <a:lnTo>
                      <a:pt x="60" y="322"/>
                    </a:lnTo>
                    <a:lnTo>
                      <a:pt x="59" y="323"/>
                    </a:lnTo>
                    <a:lnTo>
                      <a:pt x="59" y="326"/>
                    </a:lnTo>
                    <a:lnTo>
                      <a:pt x="68" y="326"/>
                    </a:lnTo>
                    <a:lnTo>
                      <a:pt x="77" y="324"/>
                    </a:lnTo>
                    <a:lnTo>
                      <a:pt x="86" y="324"/>
                    </a:lnTo>
                    <a:lnTo>
                      <a:pt x="94" y="324"/>
                    </a:lnTo>
                    <a:lnTo>
                      <a:pt x="93" y="343"/>
                    </a:lnTo>
                    <a:lnTo>
                      <a:pt x="89" y="347"/>
                    </a:lnTo>
                    <a:lnTo>
                      <a:pt x="80" y="349"/>
                    </a:lnTo>
                    <a:lnTo>
                      <a:pt x="63" y="357"/>
                    </a:lnTo>
                    <a:lnTo>
                      <a:pt x="64" y="357"/>
                    </a:lnTo>
                    <a:lnTo>
                      <a:pt x="64" y="358"/>
                    </a:lnTo>
                    <a:lnTo>
                      <a:pt x="64" y="358"/>
                    </a:lnTo>
                    <a:lnTo>
                      <a:pt x="65" y="359"/>
                    </a:lnTo>
                    <a:lnTo>
                      <a:pt x="71" y="359"/>
                    </a:lnTo>
                    <a:lnTo>
                      <a:pt x="77" y="359"/>
                    </a:lnTo>
                    <a:lnTo>
                      <a:pt x="83" y="359"/>
                    </a:lnTo>
                    <a:lnTo>
                      <a:pt x="89" y="361"/>
                    </a:lnTo>
                    <a:lnTo>
                      <a:pt x="86" y="377"/>
                    </a:lnTo>
                    <a:lnTo>
                      <a:pt x="80" y="382"/>
                    </a:lnTo>
                    <a:lnTo>
                      <a:pt x="70" y="383"/>
                    </a:lnTo>
                    <a:lnTo>
                      <a:pt x="54" y="391"/>
                    </a:lnTo>
                    <a:lnTo>
                      <a:pt x="60" y="393"/>
                    </a:lnTo>
                    <a:lnTo>
                      <a:pt x="69" y="394"/>
                    </a:lnTo>
                    <a:lnTo>
                      <a:pt x="77" y="394"/>
                    </a:lnTo>
                    <a:lnTo>
                      <a:pt x="82" y="394"/>
                    </a:lnTo>
                    <a:lnTo>
                      <a:pt x="81" y="400"/>
                    </a:lnTo>
                    <a:lnTo>
                      <a:pt x="82" y="405"/>
                    </a:lnTo>
                    <a:lnTo>
                      <a:pt x="82" y="411"/>
                    </a:lnTo>
                    <a:lnTo>
                      <a:pt x="84" y="420"/>
                    </a:lnTo>
                    <a:lnTo>
                      <a:pt x="78" y="420"/>
                    </a:lnTo>
                    <a:lnTo>
                      <a:pt x="71" y="421"/>
                    </a:lnTo>
                    <a:lnTo>
                      <a:pt x="65" y="421"/>
                    </a:lnTo>
                    <a:lnTo>
                      <a:pt x="58" y="422"/>
                    </a:lnTo>
                    <a:lnTo>
                      <a:pt x="57" y="424"/>
                    </a:lnTo>
                    <a:lnTo>
                      <a:pt x="57" y="426"/>
                    </a:lnTo>
                    <a:lnTo>
                      <a:pt x="57" y="427"/>
                    </a:lnTo>
                    <a:lnTo>
                      <a:pt x="58" y="428"/>
                    </a:lnTo>
                    <a:lnTo>
                      <a:pt x="66" y="428"/>
                    </a:lnTo>
                    <a:lnTo>
                      <a:pt x="75" y="428"/>
                    </a:lnTo>
                    <a:lnTo>
                      <a:pt x="82" y="428"/>
                    </a:lnTo>
                    <a:lnTo>
                      <a:pt x="90" y="428"/>
                    </a:lnTo>
                    <a:lnTo>
                      <a:pt x="89" y="440"/>
                    </a:lnTo>
                    <a:lnTo>
                      <a:pt x="89" y="446"/>
                    </a:lnTo>
                    <a:lnTo>
                      <a:pt x="88" y="450"/>
                    </a:lnTo>
                    <a:lnTo>
                      <a:pt x="87" y="453"/>
                    </a:lnTo>
                    <a:lnTo>
                      <a:pt x="78" y="454"/>
                    </a:lnTo>
                    <a:lnTo>
                      <a:pt x="71" y="454"/>
                    </a:lnTo>
                    <a:lnTo>
                      <a:pt x="63" y="456"/>
                    </a:lnTo>
                    <a:lnTo>
                      <a:pt x="54" y="457"/>
                    </a:lnTo>
                    <a:lnTo>
                      <a:pt x="56" y="458"/>
                    </a:lnTo>
                    <a:lnTo>
                      <a:pt x="56" y="459"/>
                    </a:lnTo>
                    <a:lnTo>
                      <a:pt x="57" y="462"/>
                    </a:lnTo>
                    <a:lnTo>
                      <a:pt x="57" y="463"/>
                    </a:lnTo>
                    <a:lnTo>
                      <a:pt x="64" y="463"/>
                    </a:lnTo>
                    <a:lnTo>
                      <a:pt x="71" y="463"/>
                    </a:lnTo>
                    <a:lnTo>
                      <a:pt x="78" y="463"/>
                    </a:lnTo>
                    <a:lnTo>
                      <a:pt x="84" y="464"/>
                    </a:lnTo>
                    <a:lnTo>
                      <a:pt x="84" y="469"/>
                    </a:lnTo>
                    <a:lnTo>
                      <a:pt x="83" y="475"/>
                    </a:lnTo>
                    <a:lnTo>
                      <a:pt x="83" y="480"/>
                    </a:lnTo>
                    <a:lnTo>
                      <a:pt x="82" y="486"/>
                    </a:lnTo>
                    <a:lnTo>
                      <a:pt x="74" y="487"/>
                    </a:lnTo>
                    <a:lnTo>
                      <a:pt x="65" y="488"/>
                    </a:lnTo>
                    <a:lnTo>
                      <a:pt x="57" y="491"/>
                    </a:lnTo>
                    <a:lnTo>
                      <a:pt x="50" y="492"/>
                    </a:lnTo>
                    <a:lnTo>
                      <a:pt x="48" y="493"/>
                    </a:lnTo>
                    <a:lnTo>
                      <a:pt x="48" y="494"/>
                    </a:lnTo>
                    <a:lnTo>
                      <a:pt x="48" y="497"/>
                    </a:lnTo>
                    <a:lnTo>
                      <a:pt x="48" y="498"/>
                    </a:lnTo>
                    <a:lnTo>
                      <a:pt x="56" y="498"/>
                    </a:lnTo>
                    <a:lnTo>
                      <a:pt x="64" y="498"/>
                    </a:lnTo>
                    <a:lnTo>
                      <a:pt x="72" y="498"/>
                    </a:lnTo>
                    <a:lnTo>
                      <a:pt x="81" y="499"/>
                    </a:lnTo>
                    <a:lnTo>
                      <a:pt x="81" y="505"/>
                    </a:lnTo>
                    <a:lnTo>
                      <a:pt x="81" y="512"/>
                    </a:lnTo>
                    <a:lnTo>
                      <a:pt x="81" y="519"/>
                    </a:lnTo>
                    <a:lnTo>
                      <a:pt x="80" y="527"/>
                    </a:lnTo>
                    <a:lnTo>
                      <a:pt x="63" y="528"/>
                    </a:lnTo>
                    <a:lnTo>
                      <a:pt x="53" y="529"/>
                    </a:lnTo>
                    <a:lnTo>
                      <a:pt x="48" y="530"/>
                    </a:lnTo>
                    <a:lnTo>
                      <a:pt x="46" y="533"/>
                    </a:lnTo>
                    <a:lnTo>
                      <a:pt x="53" y="536"/>
                    </a:lnTo>
                    <a:lnTo>
                      <a:pt x="63" y="537"/>
                    </a:lnTo>
                    <a:lnTo>
                      <a:pt x="71" y="537"/>
                    </a:lnTo>
                    <a:lnTo>
                      <a:pt x="78" y="537"/>
                    </a:lnTo>
                    <a:lnTo>
                      <a:pt x="77" y="542"/>
                    </a:lnTo>
                    <a:lnTo>
                      <a:pt x="77" y="548"/>
                    </a:lnTo>
                    <a:lnTo>
                      <a:pt x="77" y="553"/>
                    </a:lnTo>
                    <a:lnTo>
                      <a:pt x="76" y="559"/>
                    </a:lnTo>
                    <a:lnTo>
                      <a:pt x="74" y="560"/>
                    </a:lnTo>
                    <a:lnTo>
                      <a:pt x="69" y="562"/>
                    </a:lnTo>
                    <a:lnTo>
                      <a:pt x="59" y="562"/>
                    </a:lnTo>
                    <a:lnTo>
                      <a:pt x="41" y="563"/>
                    </a:lnTo>
                    <a:lnTo>
                      <a:pt x="42" y="564"/>
                    </a:lnTo>
                    <a:lnTo>
                      <a:pt x="42" y="566"/>
                    </a:lnTo>
                    <a:lnTo>
                      <a:pt x="42" y="568"/>
                    </a:lnTo>
                    <a:lnTo>
                      <a:pt x="44" y="569"/>
                    </a:lnTo>
                    <a:lnTo>
                      <a:pt x="51" y="570"/>
                    </a:lnTo>
                    <a:lnTo>
                      <a:pt x="58" y="570"/>
                    </a:lnTo>
                    <a:lnTo>
                      <a:pt x="64" y="571"/>
                    </a:lnTo>
                    <a:lnTo>
                      <a:pt x="71" y="571"/>
                    </a:lnTo>
                    <a:lnTo>
                      <a:pt x="72" y="576"/>
                    </a:lnTo>
                    <a:lnTo>
                      <a:pt x="72" y="580"/>
                    </a:lnTo>
                    <a:lnTo>
                      <a:pt x="71" y="584"/>
                    </a:lnTo>
                    <a:lnTo>
                      <a:pt x="70" y="594"/>
                    </a:lnTo>
                    <a:lnTo>
                      <a:pt x="65" y="595"/>
                    </a:lnTo>
                    <a:lnTo>
                      <a:pt x="62" y="596"/>
                    </a:lnTo>
                    <a:lnTo>
                      <a:pt x="54" y="596"/>
                    </a:lnTo>
                    <a:lnTo>
                      <a:pt x="41" y="598"/>
                    </a:lnTo>
                    <a:lnTo>
                      <a:pt x="42" y="599"/>
                    </a:lnTo>
                    <a:lnTo>
                      <a:pt x="44" y="601"/>
                    </a:lnTo>
                    <a:lnTo>
                      <a:pt x="45" y="602"/>
                    </a:lnTo>
                    <a:lnTo>
                      <a:pt x="46" y="604"/>
                    </a:lnTo>
                    <a:lnTo>
                      <a:pt x="52" y="605"/>
                    </a:lnTo>
                    <a:lnTo>
                      <a:pt x="57" y="605"/>
                    </a:lnTo>
                    <a:lnTo>
                      <a:pt x="63" y="606"/>
                    </a:lnTo>
                    <a:lnTo>
                      <a:pt x="68" y="606"/>
                    </a:lnTo>
                    <a:lnTo>
                      <a:pt x="68" y="611"/>
                    </a:lnTo>
                    <a:lnTo>
                      <a:pt x="68" y="614"/>
                    </a:lnTo>
                    <a:lnTo>
                      <a:pt x="68" y="619"/>
                    </a:lnTo>
                    <a:lnTo>
                      <a:pt x="66" y="623"/>
                    </a:lnTo>
                    <a:lnTo>
                      <a:pt x="62" y="625"/>
                    </a:lnTo>
                    <a:lnTo>
                      <a:pt x="57" y="626"/>
                    </a:lnTo>
                    <a:lnTo>
                      <a:pt x="48" y="628"/>
                    </a:lnTo>
                    <a:lnTo>
                      <a:pt x="33" y="629"/>
                    </a:lnTo>
                    <a:lnTo>
                      <a:pt x="34" y="630"/>
                    </a:lnTo>
                    <a:lnTo>
                      <a:pt x="34" y="632"/>
                    </a:lnTo>
                    <a:lnTo>
                      <a:pt x="34" y="634"/>
                    </a:lnTo>
                    <a:lnTo>
                      <a:pt x="35" y="636"/>
                    </a:lnTo>
                    <a:lnTo>
                      <a:pt x="42" y="635"/>
                    </a:lnTo>
                    <a:lnTo>
                      <a:pt x="50" y="635"/>
                    </a:lnTo>
                    <a:lnTo>
                      <a:pt x="56" y="635"/>
                    </a:lnTo>
                    <a:lnTo>
                      <a:pt x="63" y="635"/>
                    </a:lnTo>
                    <a:lnTo>
                      <a:pt x="63" y="639"/>
                    </a:lnTo>
                    <a:lnTo>
                      <a:pt x="63" y="642"/>
                    </a:lnTo>
                    <a:lnTo>
                      <a:pt x="63" y="647"/>
                    </a:lnTo>
                    <a:lnTo>
                      <a:pt x="63" y="651"/>
                    </a:lnTo>
                    <a:lnTo>
                      <a:pt x="50" y="653"/>
                    </a:lnTo>
                    <a:lnTo>
                      <a:pt x="42" y="654"/>
                    </a:lnTo>
                    <a:lnTo>
                      <a:pt x="39" y="655"/>
                    </a:lnTo>
                    <a:lnTo>
                      <a:pt x="36" y="657"/>
                    </a:lnTo>
                    <a:lnTo>
                      <a:pt x="42" y="660"/>
                    </a:lnTo>
                    <a:lnTo>
                      <a:pt x="50" y="660"/>
                    </a:lnTo>
                    <a:lnTo>
                      <a:pt x="57" y="660"/>
                    </a:lnTo>
                    <a:lnTo>
                      <a:pt x="62" y="660"/>
                    </a:lnTo>
                    <a:lnTo>
                      <a:pt x="63" y="666"/>
                    </a:lnTo>
                    <a:lnTo>
                      <a:pt x="63" y="672"/>
                    </a:lnTo>
                    <a:lnTo>
                      <a:pt x="63" y="678"/>
                    </a:lnTo>
                    <a:lnTo>
                      <a:pt x="64" y="684"/>
                    </a:lnTo>
                    <a:lnTo>
                      <a:pt x="59" y="685"/>
                    </a:lnTo>
                    <a:lnTo>
                      <a:pt x="54" y="685"/>
                    </a:lnTo>
                    <a:lnTo>
                      <a:pt x="50" y="687"/>
                    </a:lnTo>
                    <a:lnTo>
                      <a:pt x="45" y="688"/>
                    </a:lnTo>
                    <a:lnTo>
                      <a:pt x="45" y="689"/>
                    </a:lnTo>
                    <a:lnTo>
                      <a:pt x="45" y="690"/>
                    </a:lnTo>
                    <a:lnTo>
                      <a:pt x="45" y="693"/>
                    </a:lnTo>
                    <a:lnTo>
                      <a:pt x="44" y="694"/>
                    </a:lnTo>
                    <a:lnTo>
                      <a:pt x="51" y="694"/>
                    </a:lnTo>
                    <a:lnTo>
                      <a:pt x="58" y="694"/>
                    </a:lnTo>
                    <a:lnTo>
                      <a:pt x="64" y="694"/>
                    </a:lnTo>
                    <a:lnTo>
                      <a:pt x="71" y="694"/>
                    </a:lnTo>
                    <a:lnTo>
                      <a:pt x="71" y="696"/>
                    </a:lnTo>
                    <a:lnTo>
                      <a:pt x="70" y="700"/>
                    </a:lnTo>
                    <a:lnTo>
                      <a:pt x="70" y="703"/>
                    </a:lnTo>
                    <a:lnTo>
                      <a:pt x="69" y="707"/>
                    </a:lnTo>
                    <a:lnTo>
                      <a:pt x="63" y="708"/>
                    </a:lnTo>
                    <a:lnTo>
                      <a:pt x="58" y="711"/>
                    </a:lnTo>
                    <a:lnTo>
                      <a:pt x="52" y="712"/>
                    </a:lnTo>
                    <a:lnTo>
                      <a:pt x="46" y="714"/>
                    </a:lnTo>
                    <a:lnTo>
                      <a:pt x="46" y="715"/>
                    </a:lnTo>
                    <a:lnTo>
                      <a:pt x="46" y="717"/>
                    </a:lnTo>
                    <a:lnTo>
                      <a:pt x="46" y="719"/>
                    </a:lnTo>
                    <a:lnTo>
                      <a:pt x="45" y="720"/>
                    </a:lnTo>
                    <a:lnTo>
                      <a:pt x="51" y="719"/>
                    </a:lnTo>
                    <a:lnTo>
                      <a:pt x="58" y="719"/>
                    </a:lnTo>
                    <a:lnTo>
                      <a:pt x="64" y="719"/>
                    </a:lnTo>
                    <a:lnTo>
                      <a:pt x="70" y="718"/>
                    </a:lnTo>
                    <a:lnTo>
                      <a:pt x="71" y="726"/>
                    </a:lnTo>
                    <a:lnTo>
                      <a:pt x="71" y="732"/>
                    </a:lnTo>
                    <a:lnTo>
                      <a:pt x="70" y="737"/>
                    </a:lnTo>
                    <a:lnTo>
                      <a:pt x="68" y="746"/>
                    </a:lnTo>
                    <a:lnTo>
                      <a:pt x="62" y="748"/>
                    </a:lnTo>
                    <a:lnTo>
                      <a:pt x="52" y="750"/>
                    </a:lnTo>
                    <a:lnTo>
                      <a:pt x="42" y="753"/>
                    </a:lnTo>
                    <a:lnTo>
                      <a:pt x="38" y="755"/>
                    </a:lnTo>
                    <a:lnTo>
                      <a:pt x="44" y="758"/>
                    </a:lnTo>
                    <a:lnTo>
                      <a:pt x="52" y="759"/>
                    </a:lnTo>
                    <a:lnTo>
                      <a:pt x="59" y="759"/>
                    </a:lnTo>
                    <a:lnTo>
                      <a:pt x="64" y="759"/>
                    </a:lnTo>
                    <a:lnTo>
                      <a:pt x="64" y="765"/>
                    </a:lnTo>
                    <a:lnTo>
                      <a:pt x="63" y="771"/>
                    </a:lnTo>
                    <a:lnTo>
                      <a:pt x="59" y="776"/>
                    </a:lnTo>
                    <a:lnTo>
                      <a:pt x="56" y="778"/>
                    </a:lnTo>
                    <a:lnTo>
                      <a:pt x="51" y="782"/>
                    </a:lnTo>
                    <a:lnTo>
                      <a:pt x="45" y="784"/>
                    </a:lnTo>
                    <a:lnTo>
                      <a:pt x="38" y="785"/>
                    </a:lnTo>
                    <a:lnTo>
                      <a:pt x="29" y="788"/>
                    </a:lnTo>
                    <a:lnTo>
                      <a:pt x="25" y="771"/>
                    </a:lnTo>
                    <a:lnTo>
                      <a:pt x="23" y="738"/>
                    </a:lnTo>
                    <a:lnTo>
                      <a:pt x="21" y="705"/>
                    </a:lnTo>
                    <a:lnTo>
                      <a:pt x="19" y="687"/>
                    </a:lnTo>
                    <a:lnTo>
                      <a:pt x="11" y="669"/>
                    </a:lnTo>
                    <a:lnTo>
                      <a:pt x="5" y="655"/>
                    </a:lnTo>
                    <a:lnTo>
                      <a:pt x="1" y="641"/>
                    </a:lnTo>
                    <a:lnTo>
                      <a:pt x="0" y="623"/>
                    </a:lnTo>
                    <a:close/>
                  </a:path>
                </a:pathLst>
              </a:custGeom>
              <a:solidFill>
                <a:srgbClr val="666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1" name="Freeform 91"/>
              <p:cNvSpPr>
                <a:spLocks/>
              </p:cNvSpPr>
              <p:nvPr/>
            </p:nvSpPr>
            <p:spPr bwMode="auto">
              <a:xfrm>
                <a:off x="3702" y="1982"/>
                <a:ext cx="252" cy="127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0" y="0"/>
                  </a:cxn>
                  <a:cxn ang="0">
                    <a:pos x="48" y="3"/>
                  </a:cxn>
                  <a:cxn ang="0">
                    <a:pos x="48" y="11"/>
                  </a:cxn>
                  <a:cxn ang="0">
                    <a:pos x="60" y="11"/>
                  </a:cxn>
                  <a:cxn ang="0">
                    <a:pos x="71" y="14"/>
                  </a:cxn>
                  <a:cxn ang="0">
                    <a:pos x="72" y="17"/>
                  </a:cxn>
                  <a:cxn ang="0">
                    <a:pos x="65" y="21"/>
                  </a:cxn>
                  <a:cxn ang="0">
                    <a:pos x="73" y="26"/>
                  </a:cxn>
                  <a:cxn ang="0">
                    <a:pos x="93" y="22"/>
                  </a:cxn>
                  <a:cxn ang="0">
                    <a:pos x="111" y="28"/>
                  </a:cxn>
                  <a:cxn ang="0">
                    <a:pos x="104" y="33"/>
                  </a:cxn>
                  <a:cxn ang="0">
                    <a:pos x="102" y="36"/>
                  </a:cxn>
                  <a:cxn ang="0">
                    <a:pos x="114" y="36"/>
                  </a:cxn>
                  <a:cxn ang="0">
                    <a:pos x="137" y="35"/>
                  </a:cxn>
                  <a:cxn ang="0">
                    <a:pos x="137" y="39"/>
                  </a:cxn>
                  <a:cxn ang="0">
                    <a:pos x="131" y="42"/>
                  </a:cxn>
                  <a:cxn ang="0">
                    <a:pos x="134" y="50"/>
                  </a:cxn>
                  <a:cxn ang="0">
                    <a:pos x="148" y="44"/>
                  </a:cxn>
                  <a:cxn ang="0">
                    <a:pos x="160" y="44"/>
                  </a:cxn>
                  <a:cxn ang="0">
                    <a:pos x="165" y="47"/>
                  </a:cxn>
                  <a:cxn ang="0">
                    <a:pos x="164" y="52"/>
                  </a:cxn>
                  <a:cxn ang="0">
                    <a:pos x="159" y="57"/>
                  </a:cxn>
                  <a:cxn ang="0">
                    <a:pos x="185" y="53"/>
                  </a:cxn>
                  <a:cxn ang="0">
                    <a:pos x="185" y="60"/>
                  </a:cxn>
                  <a:cxn ang="0">
                    <a:pos x="178" y="71"/>
                  </a:cxn>
                  <a:cxn ang="0">
                    <a:pos x="179" y="74"/>
                  </a:cxn>
                  <a:cxn ang="0">
                    <a:pos x="199" y="70"/>
                  </a:cxn>
                  <a:cxn ang="0">
                    <a:pos x="215" y="65"/>
                  </a:cxn>
                  <a:cxn ang="0">
                    <a:pos x="227" y="64"/>
                  </a:cxn>
                  <a:cxn ang="0">
                    <a:pos x="226" y="69"/>
                  </a:cxn>
                  <a:cxn ang="0">
                    <a:pos x="217" y="74"/>
                  </a:cxn>
                  <a:cxn ang="0">
                    <a:pos x="214" y="80"/>
                  </a:cxn>
                  <a:cxn ang="0">
                    <a:pos x="223" y="78"/>
                  </a:cxn>
                  <a:cxn ang="0">
                    <a:pos x="245" y="72"/>
                  </a:cxn>
                  <a:cxn ang="0">
                    <a:pos x="244" y="80"/>
                  </a:cxn>
                  <a:cxn ang="0">
                    <a:pos x="241" y="83"/>
                  </a:cxn>
                  <a:cxn ang="0">
                    <a:pos x="237" y="87"/>
                  </a:cxn>
                  <a:cxn ang="0">
                    <a:pos x="236" y="93"/>
                  </a:cxn>
                  <a:cxn ang="0">
                    <a:pos x="248" y="93"/>
                  </a:cxn>
                  <a:cxn ang="0">
                    <a:pos x="250" y="105"/>
                  </a:cxn>
                  <a:cxn ang="0">
                    <a:pos x="244" y="119"/>
                  </a:cxn>
                  <a:cxn ang="0">
                    <a:pos x="229" y="124"/>
                  </a:cxn>
                  <a:cxn ang="0">
                    <a:pos x="211" y="127"/>
                  </a:cxn>
                  <a:cxn ang="0">
                    <a:pos x="202" y="118"/>
                  </a:cxn>
                  <a:cxn ang="0">
                    <a:pos x="191" y="100"/>
                  </a:cxn>
                  <a:cxn ang="0">
                    <a:pos x="161" y="76"/>
                  </a:cxn>
                  <a:cxn ang="0">
                    <a:pos x="123" y="59"/>
                  </a:cxn>
                  <a:cxn ang="0">
                    <a:pos x="82" y="46"/>
                  </a:cxn>
                  <a:cxn ang="0">
                    <a:pos x="40" y="33"/>
                  </a:cxn>
                  <a:cxn ang="0">
                    <a:pos x="0" y="18"/>
                  </a:cxn>
                  <a:cxn ang="0">
                    <a:pos x="0" y="14"/>
                  </a:cxn>
                </a:cxnLst>
                <a:rect l="0" t="0" r="r" b="b"/>
                <a:pathLst>
                  <a:path w="252" h="127">
                    <a:moveTo>
                      <a:pt x="0" y="12"/>
                    </a:moveTo>
                    <a:lnTo>
                      <a:pt x="4" y="8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8" y="8"/>
                    </a:lnTo>
                    <a:lnTo>
                      <a:pt x="48" y="11"/>
                    </a:lnTo>
                    <a:lnTo>
                      <a:pt x="47" y="14"/>
                    </a:lnTo>
                    <a:lnTo>
                      <a:pt x="55" y="12"/>
                    </a:lnTo>
                    <a:lnTo>
                      <a:pt x="60" y="11"/>
                    </a:lnTo>
                    <a:lnTo>
                      <a:pt x="65" y="11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2" y="17"/>
                    </a:lnTo>
                    <a:lnTo>
                      <a:pt x="69" y="18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4" y="23"/>
                    </a:lnTo>
                    <a:lnTo>
                      <a:pt x="69" y="26"/>
                    </a:lnTo>
                    <a:lnTo>
                      <a:pt x="73" y="26"/>
                    </a:lnTo>
                    <a:lnTo>
                      <a:pt x="79" y="24"/>
                    </a:lnTo>
                    <a:lnTo>
                      <a:pt x="87" y="23"/>
                    </a:lnTo>
                    <a:lnTo>
                      <a:pt x="93" y="22"/>
                    </a:lnTo>
                    <a:lnTo>
                      <a:pt x="100" y="22"/>
                    </a:lnTo>
                    <a:lnTo>
                      <a:pt x="106" y="24"/>
                    </a:lnTo>
                    <a:lnTo>
                      <a:pt x="111" y="28"/>
                    </a:lnTo>
                    <a:lnTo>
                      <a:pt x="108" y="29"/>
                    </a:lnTo>
                    <a:lnTo>
                      <a:pt x="106" y="32"/>
                    </a:lnTo>
                    <a:lnTo>
                      <a:pt x="104" y="33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4" y="38"/>
                    </a:lnTo>
                    <a:lnTo>
                      <a:pt x="114" y="36"/>
                    </a:lnTo>
                    <a:lnTo>
                      <a:pt x="123" y="35"/>
                    </a:lnTo>
                    <a:lnTo>
                      <a:pt x="130" y="35"/>
                    </a:lnTo>
                    <a:lnTo>
                      <a:pt x="137" y="35"/>
                    </a:lnTo>
                    <a:lnTo>
                      <a:pt x="137" y="36"/>
                    </a:lnTo>
                    <a:lnTo>
                      <a:pt x="137" y="38"/>
                    </a:lnTo>
                    <a:lnTo>
                      <a:pt x="137" y="39"/>
                    </a:lnTo>
                    <a:lnTo>
                      <a:pt x="137" y="40"/>
                    </a:lnTo>
                    <a:lnTo>
                      <a:pt x="134" y="41"/>
                    </a:lnTo>
                    <a:lnTo>
                      <a:pt x="131" y="42"/>
                    </a:lnTo>
                    <a:lnTo>
                      <a:pt x="129" y="46"/>
                    </a:lnTo>
                    <a:lnTo>
                      <a:pt x="128" y="52"/>
                    </a:lnTo>
                    <a:lnTo>
                      <a:pt x="134" y="50"/>
                    </a:lnTo>
                    <a:lnTo>
                      <a:pt x="138" y="47"/>
                    </a:lnTo>
                    <a:lnTo>
                      <a:pt x="143" y="45"/>
                    </a:lnTo>
                    <a:lnTo>
                      <a:pt x="148" y="44"/>
                    </a:lnTo>
                    <a:lnTo>
                      <a:pt x="152" y="44"/>
                    </a:lnTo>
                    <a:lnTo>
                      <a:pt x="156" y="44"/>
                    </a:lnTo>
                    <a:lnTo>
                      <a:pt x="160" y="44"/>
                    </a:lnTo>
                    <a:lnTo>
                      <a:pt x="165" y="45"/>
                    </a:lnTo>
                    <a:lnTo>
                      <a:pt x="165" y="46"/>
                    </a:lnTo>
                    <a:lnTo>
                      <a:pt x="165" y="47"/>
                    </a:lnTo>
                    <a:lnTo>
                      <a:pt x="165" y="50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2" y="53"/>
                    </a:lnTo>
                    <a:lnTo>
                      <a:pt x="160" y="56"/>
                    </a:lnTo>
                    <a:lnTo>
                      <a:pt x="159" y="57"/>
                    </a:lnTo>
                    <a:lnTo>
                      <a:pt x="169" y="57"/>
                    </a:lnTo>
                    <a:lnTo>
                      <a:pt x="177" y="54"/>
                    </a:lnTo>
                    <a:lnTo>
                      <a:pt x="185" y="53"/>
                    </a:lnTo>
                    <a:lnTo>
                      <a:pt x="191" y="53"/>
                    </a:lnTo>
                    <a:lnTo>
                      <a:pt x="189" y="57"/>
                    </a:lnTo>
                    <a:lnTo>
                      <a:pt x="185" y="60"/>
                    </a:lnTo>
                    <a:lnTo>
                      <a:pt x="182" y="65"/>
                    </a:lnTo>
                    <a:lnTo>
                      <a:pt x="178" y="71"/>
                    </a:lnTo>
                    <a:lnTo>
                      <a:pt x="178" y="71"/>
                    </a:lnTo>
                    <a:lnTo>
                      <a:pt x="179" y="72"/>
                    </a:lnTo>
                    <a:lnTo>
                      <a:pt x="179" y="72"/>
                    </a:lnTo>
                    <a:lnTo>
                      <a:pt x="179" y="74"/>
                    </a:lnTo>
                    <a:lnTo>
                      <a:pt x="185" y="72"/>
                    </a:lnTo>
                    <a:lnTo>
                      <a:pt x="193" y="71"/>
                    </a:lnTo>
                    <a:lnTo>
                      <a:pt x="199" y="70"/>
                    </a:lnTo>
                    <a:lnTo>
                      <a:pt x="203" y="68"/>
                    </a:lnTo>
                    <a:lnTo>
                      <a:pt x="209" y="66"/>
                    </a:lnTo>
                    <a:lnTo>
                      <a:pt x="215" y="65"/>
                    </a:lnTo>
                    <a:lnTo>
                      <a:pt x="221" y="64"/>
                    </a:lnTo>
                    <a:lnTo>
                      <a:pt x="227" y="63"/>
                    </a:lnTo>
                    <a:lnTo>
                      <a:pt x="227" y="64"/>
                    </a:lnTo>
                    <a:lnTo>
                      <a:pt x="227" y="65"/>
                    </a:lnTo>
                    <a:lnTo>
                      <a:pt x="226" y="68"/>
                    </a:lnTo>
                    <a:lnTo>
                      <a:pt x="226" y="69"/>
                    </a:lnTo>
                    <a:lnTo>
                      <a:pt x="223" y="70"/>
                    </a:lnTo>
                    <a:lnTo>
                      <a:pt x="220" y="71"/>
                    </a:lnTo>
                    <a:lnTo>
                      <a:pt x="217" y="74"/>
                    </a:lnTo>
                    <a:lnTo>
                      <a:pt x="213" y="78"/>
                    </a:lnTo>
                    <a:lnTo>
                      <a:pt x="213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14" y="81"/>
                    </a:lnTo>
                    <a:lnTo>
                      <a:pt x="223" y="78"/>
                    </a:lnTo>
                    <a:lnTo>
                      <a:pt x="230" y="76"/>
                    </a:lnTo>
                    <a:lnTo>
                      <a:pt x="238" y="75"/>
                    </a:lnTo>
                    <a:lnTo>
                      <a:pt x="245" y="72"/>
                    </a:lnTo>
                    <a:lnTo>
                      <a:pt x="245" y="75"/>
                    </a:lnTo>
                    <a:lnTo>
                      <a:pt x="245" y="77"/>
                    </a:lnTo>
                    <a:lnTo>
                      <a:pt x="244" y="80"/>
                    </a:lnTo>
                    <a:lnTo>
                      <a:pt x="244" y="82"/>
                    </a:lnTo>
                    <a:lnTo>
                      <a:pt x="243" y="83"/>
                    </a:lnTo>
                    <a:lnTo>
                      <a:pt x="241" y="83"/>
                    </a:lnTo>
                    <a:lnTo>
                      <a:pt x="239" y="85"/>
                    </a:lnTo>
                    <a:lnTo>
                      <a:pt x="237" y="86"/>
                    </a:lnTo>
                    <a:lnTo>
                      <a:pt x="237" y="87"/>
                    </a:lnTo>
                    <a:lnTo>
                      <a:pt x="237" y="89"/>
                    </a:lnTo>
                    <a:lnTo>
                      <a:pt x="237" y="91"/>
                    </a:lnTo>
                    <a:lnTo>
                      <a:pt x="236" y="93"/>
                    </a:lnTo>
                    <a:lnTo>
                      <a:pt x="241" y="93"/>
                    </a:lnTo>
                    <a:lnTo>
                      <a:pt x="244" y="93"/>
                    </a:lnTo>
                    <a:lnTo>
                      <a:pt x="248" y="93"/>
                    </a:lnTo>
                    <a:lnTo>
                      <a:pt x="252" y="93"/>
                    </a:lnTo>
                    <a:lnTo>
                      <a:pt x="252" y="99"/>
                    </a:lnTo>
                    <a:lnTo>
                      <a:pt x="250" y="105"/>
                    </a:lnTo>
                    <a:lnTo>
                      <a:pt x="250" y="112"/>
                    </a:lnTo>
                    <a:lnTo>
                      <a:pt x="249" y="118"/>
                    </a:lnTo>
                    <a:lnTo>
                      <a:pt x="244" y="119"/>
                    </a:lnTo>
                    <a:lnTo>
                      <a:pt x="239" y="122"/>
                    </a:lnTo>
                    <a:lnTo>
                      <a:pt x="235" y="123"/>
                    </a:lnTo>
                    <a:lnTo>
                      <a:pt x="229" y="124"/>
                    </a:lnTo>
                    <a:lnTo>
                      <a:pt x="224" y="125"/>
                    </a:lnTo>
                    <a:lnTo>
                      <a:pt x="218" y="125"/>
                    </a:lnTo>
                    <a:lnTo>
                      <a:pt x="211" y="127"/>
                    </a:lnTo>
                    <a:lnTo>
                      <a:pt x="203" y="127"/>
                    </a:lnTo>
                    <a:lnTo>
                      <a:pt x="202" y="122"/>
                    </a:lnTo>
                    <a:lnTo>
                      <a:pt x="202" y="118"/>
                    </a:lnTo>
                    <a:lnTo>
                      <a:pt x="201" y="115"/>
                    </a:lnTo>
                    <a:lnTo>
                      <a:pt x="200" y="110"/>
                    </a:lnTo>
                    <a:lnTo>
                      <a:pt x="191" y="100"/>
                    </a:lnTo>
                    <a:lnTo>
                      <a:pt x="183" y="92"/>
                    </a:lnTo>
                    <a:lnTo>
                      <a:pt x="172" y="83"/>
                    </a:lnTo>
                    <a:lnTo>
                      <a:pt x="161" y="76"/>
                    </a:lnTo>
                    <a:lnTo>
                      <a:pt x="149" y="70"/>
                    </a:lnTo>
                    <a:lnTo>
                      <a:pt x="136" y="64"/>
                    </a:lnTo>
                    <a:lnTo>
                      <a:pt x="123" y="59"/>
                    </a:lnTo>
                    <a:lnTo>
                      <a:pt x="110" y="54"/>
                    </a:lnTo>
                    <a:lnTo>
                      <a:pt x="95" y="50"/>
                    </a:lnTo>
                    <a:lnTo>
                      <a:pt x="82" y="46"/>
                    </a:lnTo>
                    <a:lnTo>
                      <a:pt x="67" y="41"/>
                    </a:lnTo>
                    <a:lnTo>
                      <a:pt x="53" y="38"/>
                    </a:lnTo>
                    <a:lnTo>
                      <a:pt x="40" y="33"/>
                    </a:lnTo>
                    <a:lnTo>
                      <a:pt x="25" y="29"/>
                    </a:lnTo>
                    <a:lnTo>
                      <a:pt x="12" y="23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2" name="Freeform 92"/>
              <p:cNvSpPr>
                <a:spLocks/>
              </p:cNvSpPr>
              <p:nvPr/>
            </p:nvSpPr>
            <p:spPr bwMode="auto">
              <a:xfrm>
                <a:off x="3683" y="211"/>
                <a:ext cx="216" cy="284"/>
              </a:xfrm>
              <a:custGeom>
                <a:avLst/>
                <a:gdLst/>
                <a:ahLst/>
                <a:cxnLst>
                  <a:cxn ang="0">
                    <a:pos x="11" y="205"/>
                  </a:cxn>
                  <a:cxn ang="0">
                    <a:pos x="17" y="193"/>
                  </a:cxn>
                  <a:cxn ang="0">
                    <a:pos x="30" y="175"/>
                  </a:cxn>
                  <a:cxn ang="0">
                    <a:pos x="40" y="157"/>
                  </a:cxn>
                  <a:cxn ang="0">
                    <a:pos x="41" y="141"/>
                  </a:cxn>
                  <a:cxn ang="0">
                    <a:pos x="47" y="130"/>
                  </a:cxn>
                  <a:cxn ang="0">
                    <a:pos x="56" y="129"/>
                  </a:cxn>
                  <a:cxn ang="0">
                    <a:pos x="59" y="130"/>
                  </a:cxn>
                  <a:cxn ang="0">
                    <a:pos x="60" y="139"/>
                  </a:cxn>
                  <a:cxn ang="0">
                    <a:pos x="62" y="158"/>
                  </a:cxn>
                  <a:cxn ang="0">
                    <a:pos x="83" y="165"/>
                  </a:cxn>
                  <a:cxn ang="0">
                    <a:pos x="101" y="160"/>
                  </a:cxn>
                  <a:cxn ang="0">
                    <a:pos x="107" y="147"/>
                  </a:cxn>
                  <a:cxn ang="0">
                    <a:pos x="111" y="127"/>
                  </a:cxn>
                  <a:cxn ang="0">
                    <a:pos x="113" y="103"/>
                  </a:cxn>
                  <a:cxn ang="0">
                    <a:pos x="111" y="87"/>
                  </a:cxn>
                  <a:cxn ang="0">
                    <a:pos x="103" y="79"/>
                  </a:cxn>
                  <a:cxn ang="0">
                    <a:pos x="88" y="76"/>
                  </a:cxn>
                  <a:cxn ang="0">
                    <a:pos x="74" y="59"/>
                  </a:cxn>
                  <a:cxn ang="0">
                    <a:pos x="66" y="42"/>
                  </a:cxn>
                  <a:cxn ang="0">
                    <a:pos x="58" y="22"/>
                  </a:cxn>
                  <a:cxn ang="0">
                    <a:pos x="82" y="3"/>
                  </a:cxn>
                  <a:cxn ang="0">
                    <a:pos x="114" y="3"/>
                  </a:cxn>
                  <a:cxn ang="0">
                    <a:pos x="144" y="14"/>
                  </a:cxn>
                  <a:cxn ang="0">
                    <a:pos x="162" y="36"/>
                  </a:cxn>
                  <a:cxn ang="0">
                    <a:pos x="184" y="77"/>
                  </a:cxn>
                  <a:cxn ang="0">
                    <a:pos x="206" y="123"/>
                  </a:cxn>
                  <a:cxn ang="0">
                    <a:pos x="216" y="163"/>
                  </a:cxn>
                  <a:cxn ang="0">
                    <a:pos x="209" y="176"/>
                  </a:cxn>
                  <a:cxn ang="0">
                    <a:pos x="200" y="178"/>
                  </a:cxn>
                  <a:cxn ang="0">
                    <a:pos x="189" y="178"/>
                  </a:cxn>
                  <a:cxn ang="0">
                    <a:pos x="175" y="178"/>
                  </a:cxn>
                  <a:cxn ang="0">
                    <a:pos x="161" y="187"/>
                  </a:cxn>
                  <a:cxn ang="0">
                    <a:pos x="147" y="206"/>
                  </a:cxn>
                  <a:cxn ang="0">
                    <a:pos x="131" y="229"/>
                  </a:cxn>
                  <a:cxn ang="0">
                    <a:pos x="113" y="251"/>
                  </a:cxn>
                  <a:cxn ang="0">
                    <a:pos x="89" y="264"/>
                  </a:cxn>
                  <a:cxn ang="0">
                    <a:pos x="74" y="272"/>
                  </a:cxn>
                  <a:cxn ang="0">
                    <a:pos x="54" y="284"/>
                  </a:cxn>
                  <a:cxn ang="0">
                    <a:pos x="31" y="272"/>
                  </a:cxn>
                  <a:cxn ang="0">
                    <a:pos x="13" y="249"/>
                  </a:cxn>
                  <a:cxn ang="0">
                    <a:pos x="2" y="223"/>
                  </a:cxn>
                </a:cxnLst>
                <a:rect l="0" t="0" r="r" b="b"/>
                <a:pathLst>
                  <a:path w="216" h="284">
                    <a:moveTo>
                      <a:pt x="0" y="211"/>
                    </a:moveTo>
                    <a:lnTo>
                      <a:pt x="11" y="205"/>
                    </a:lnTo>
                    <a:lnTo>
                      <a:pt x="15" y="199"/>
                    </a:lnTo>
                    <a:lnTo>
                      <a:pt x="17" y="193"/>
                    </a:lnTo>
                    <a:lnTo>
                      <a:pt x="19" y="184"/>
                    </a:lnTo>
                    <a:lnTo>
                      <a:pt x="30" y="175"/>
                    </a:lnTo>
                    <a:lnTo>
                      <a:pt x="36" y="165"/>
                    </a:lnTo>
                    <a:lnTo>
                      <a:pt x="40" y="157"/>
                    </a:lnTo>
                    <a:lnTo>
                      <a:pt x="40" y="148"/>
                    </a:lnTo>
                    <a:lnTo>
                      <a:pt x="41" y="141"/>
                    </a:lnTo>
                    <a:lnTo>
                      <a:pt x="42" y="135"/>
                    </a:lnTo>
                    <a:lnTo>
                      <a:pt x="47" y="130"/>
                    </a:lnTo>
                    <a:lnTo>
                      <a:pt x="55" y="128"/>
                    </a:lnTo>
                    <a:lnTo>
                      <a:pt x="56" y="129"/>
                    </a:lnTo>
                    <a:lnTo>
                      <a:pt x="58" y="129"/>
                    </a:lnTo>
                    <a:lnTo>
                      <a:pt x="59" y="130"/>
                    </a:lnTo>
                    <a:lnTo>
                      <a:pt x="60" y="132"/>
                    </a:lnTo>
                    <a:lnTo>
                      <a:pt x="60" y="139"/>
                    </a:lnTo>
                    <a:lnTo>
                      <a:pt x="60" y="148"/>
                    </a:lnTo>
                    <a:lnTo>
                      <a:pt x="62" y="158"/>
                    </a:lnTo>
                    <a:lnTo>
                      <a:pt x="66" y="165"/>
                    </a:lnTo>
                    <a:lnTo>
                      <a:pt x="83" y="165"/>
                    </a:lnTo>
                    <a:lnTo>
                      <a:pt x="94" y="163"/>
                    </a:lnTo>
                    <a:lnTo>
                      <a:pt x="101" y="160"/>
                    </a:lnTo>
                    <a:lnTo>
                      <a:pt x="105" y="154"/>
                    </a:lnTo>
                    <a:lnTo>
                      <a:pt x="107" y="147"/>
                    </a:lnTo>
                    <a:lnTo>
                      <a:pt x="108" y="139"/>
                    </a:lnTo>
                    <a:lnTo>
                      <a:pt x="111" y="127"/>
                    </a:lnTo>
                    <a:lnTo>
                      <a:pt x="113" y="113"/>
                    </a:lnTo>
                    <a:lnTo>
                      <a:pt x="113" y="103"/>
                    </a:lnTo>
                    <a:lnTo>
                      <a:pt x="113" y="93"/>
                    </a:lnTo>
                    <a:lnTo>
                      <a:pt x="111" y="87"/>
                    </a:lnTo>
                    <a:lnTo>
                      <a:pt x="108" y="82"/>
                    </a:lnTo>
                    <a:lnTo>
                      <a:pt x="103" y="79"/>
                    </a:lnTo>
                    <a:lnTo>
                      <a:pt x="97" y="77"/>
                    </a:lnTo>
                    <a:lnTo>
                      <a:pt x="88" y="76"/>
                    </a:lnTo>
                    <a:lnTo>
                      <a:pt x="76" y="76"/>
                    </a:lnTo>
                    <a:lnTo>
                      <a:pt x="74" y="59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2" y="39"/>
                    </a:lnTo>
                    <a:lnTo>
                      <a:pt x="58" y="22"/>
                    </a:lnTo>
                    <a:lnTo>
                      <a:pt x="67" y="10"/>
                    </a:lnTo>
                    <a:lnTo>
                      <a:pt x="82" y="3"/>
                    </a:lnTo>
                    <a:lnTo>
                      <a:pt x="97" y="0"/>
                    </a:lnTo>
                    <a:lnTo>
                      <a:pt x="114" y="3"/>
                    </a:lnTo>
                    <a:lnTo>
                      <a:pt x="130" y="6"/>
                    </a:lnTo>
                    <a:lnTo>
                      <a:pt x="144" y="14"/>
                    </a:lnTo>
                    <a:lnTo>
                      <a:pt x="155" y="23"/>
                    </a:lnTo>
                    <a:lnTo>
                      <a:pt x="162" y="36"/>
                    </a:lnTo>
                    <a:lnTo>
                      <a:pt x="172" y="56"/>
                    </a:lnTo>
                    <a:lnTo>
                      <a:pt x="184" y="77"/>
                    </a:lnTo>
                    <a:lnTo>
                      <a:pt x="195" y="100"/>
                    </a:lnTo>
                    <a:lnTo>
                      <a:pt x="206" y="123"/>
                    </a:lnTo>
                    <a:lnTo>
                      <a:pt x="213" y="145"/>
                    </a:lnTo>
                    <a:lnTo>
                      <a:pt x="216" y="163"/>
                    </a:lnTo>
                    <a:lnTo>
                      <a:pt x="214" y="175"/>
                    </a:lnTo>
                    <a:lnTo>
                      <a:pt x="209" y="176"/>
                    </a:lnTo>
                    <a:lnTo>
                      <a:pt x="204" y="177"/>
                    </a:lnTo>
                    <a:lnTo>
                      <a:pt x="200" y="178"/>
                    </a:lnTo>
                    <a:lnTo>
                      <a:pt x="194" y="178"/>
                    </a:lnTo>
                    <a:lnTo>
                      <a:pt x="189" y="178"/>
                    </a:lnTo>
                    <a:lnTo>
                      <a:pt x="183" y="178"/>
                    </a:lnTo>
                    <a:lnTo>
                      <a:pt x="175" y="178"/>
                    </a:lnTo>
                    <a:lnTo>
                      <a:pt x="169" y="180"/>
                    </a:lnTo>
                    <a:lnTo>
                      <a:pt x="161" y="187"/>
                    </a:lnTo>
                    <a:lnTo>
                      <a:pt x="154" y="196"/>
                    </a:lnTo>
                    <a:lnTo>
                      <a:pt x="147" y="206"/>
                    </a:lnTo>
                    <a:lnTo>
                      <a:pt x="139" y="218"/>
                    </a:lnTo>
                    <a:lnTo>
                      <a:pt x="131" y="229"/>
                    </a:lnTo>
                    <a:lnTo>
                      <a:pt x="123" y="240"/>
                    </a:lnTo>
                    <a:lnTo>
                      <a:pt x="113" y="251"/>
                    </a:lnTo>
                    <a:lnTo>
                      <a:pt x="101" y="260"/>
                    </a:lnTo>
                    <a:lnTo>
                      <a:pt x="89" y="264"/>
                    </a:lnTo>
                    <a:lnTo>
                      <a:pt x="80" y="266"/>
                    </a:lnTo>
                    <a:lnTo>
                      <a:pt x="74" y="272"/>
                    </a:lnTo>
                    <a:lnTo>
                      <a:pt x="67" y="284"/>
                    </a:lnTo>
                    <a:lnTo>
                      <a:pt x="54" y="284"/>
                    </a:lnTo>
                    <a:lnTo>
                      <a:pt x="42" y="279"/>
                    </a:lnTo>
                    <a:lnTo>
                      <a:pt x="31" y="272"/>
                    </a:lnTo>
                    <a:lnTo>
                      <a:pt x="21" y="261"/>
                    </a:lnTo>
                    <a:lnTo>
                      <a:pt x="13" y="249"/>
                    </a:lnTo>
                    <a:lnTo>
                      <a:pt x="7" y="236"/>
                    </a:lnTo>
                    <a:lnTo>
                      <a:pt x="2" y="223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3" name="Freeform 93"/>
              <p:cNvSpPr>
                <a:spLocks/>
              </p:cNvSpPr>
              <p:nvPr/>
            </p:nvSpPr>
            <p:spPr bwMode="auto">
              <a:xfrm>
                <a:off x="3725" y="1159"/>
                <a:ext cx="13" cy="11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9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1" y="5"/>
                  </a:cxn>
                </a:cxnLst>
                <a:rect l="0" t="0" r="r" b="b"/>
                <a:pathLst>
                  <a:path w="13" h="11">
                    <a:moveTo>
                      <a:pt x="1" y="5"/>
                    </a:move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4" name="Freeform 94"/>
              <p:cNvSpPr>
                <a:spLocks/>
              </p:cNvSpPr>
              <p:nvPr/>
            </p:nvSpPr>
            <p:spPr bwMode="auto">
              <a:xfrm>
                <a:off x="3749" y="500"/>
                <a:ext cx="24" cy="3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4"/>
                  </a:cxn>
                  <a:cxn ang="0">
                    <a:pos x="11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4" y="10"/>
                  </a:cxn>
                  <a:cxn ang="0">
                    <a:pos x="23" y="22"/>
                  </a:cxn>
                  <a:cxn ang="0">
                    <a:pos x="17" y="33"/>
                  </a:cxn>
                  <a:cxn ang="0">
                    <a:pos x="5" y="37"/>
                  </a:cxn>
                  <a:cxn ang="0">
                    <a:pos x="2" y="29"/>
                  </a:cxn>
                  <a:cxn ang="0">
                    <a:pos x="1" y="23"/>
                  </a:cxn>
                  <a:cxn ang="0">
                    <a:pos x="0" y="17"/>
                  </a:cxn>
                  <a:cxn ang="0">
                    <a:pos x="0" y="10"/>
                  </a:cxn>
                </a:cxnLst>
                <a:rect l="0" t="0" r="r" b="b"/>
                <a:pathLst>
                  <a:path w="24" h="37">
                    <a:moveTo>
                      <a:pt x="0" y="10"/>
                    </a:moveTo>
                    <a:lnTo>
                      <a:pt x="6" y="4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10"/>
                    </a:lnTo>
                    <a:lnTo>
                      <a:pt x="23" y="22"/>
                    </a:lnTo>
                    <a:lnTo>
                      <a:pt x="17" y="33"/>
                    </a:lnTo>
                    <a:lnTo>
                      <a:pt x="5" y="37"/>
                    </a:lnTo>
                    <a:lnTo>
                      <a:pt x="2" y="29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5" name="Freeform 95"/>
              <p:cNvSpPr>
                <a:spLocks/>
              </p:cNvSpPr>
              <p:nvPr/>
            </p:nvSpPr>
            <p:spPr bwMode="auto">
              <a:xfrm>
                <a:off x="3807" y="901"/>
                <a:ext cx="83" cy="396"/>
              </a:xfrm>
              <a:custGeom>
                <a:avLst/>
                <a:gdLst/>
                <a:ahLst/>
                <a:cxnLst>
                  <a:cxn ang="0">
                    <a:pos x="0" y="367"/>
                  </a:cxn>
                  <a:cxn ang="0">
                    <a:pos x="3" y="303"/>
                  </a:cxn>
                  <a:cxn ang="0">
                    <a:pos x="6" y="239"/>
                  </a:cxn>
                  <a:cxn ang="0">
                    <a:pos x="11" y="177"/>
                  </a:cxn>
                  <a:cxn ang="0">
                    <a:pos x="23" y="119"/>
                  </a:cxn>
                  <a:cxn ang="0">
                    <a:pos x="32" y="97"/>
                  </a:cxn>
                  <a:cxn ang="0">
                    <a:pos x="35" y="72"/>
                  </a:cxn>
                  <a:cxn ang="0">
                    <a:pos x="32" y="47"/>
                  </a:cxn>
                  <a:cxn ang="0">
                    <a:pos x="33" y="26"/>
                  </a:cxn>
                  <a:cxn ang="0">
                    <a:pos x="41" y="20"/>
                  </a:cxn>
                  <a:cxn ang="0">
                    <a:pos x="47" y="15"/>
                  </a:cxn>
                  <a:cxn ang="0">
                    <a:pos x="53" y="12"/>
                  </a:cxn>
                  <a:cxn ang="0">
                    <a:pos x="59" y="8"/>
                  </a:cxn>
                  <a:cxn ang="0">
                    <a:pos x="64" y="6"/>
                  </a:cxn>
                  <a:cxn ang="0">
                    <a:pos x="70" y="3"/>
                  </a:cxn>
                  <a:cxn ang="0">
                    <a:pos x="76" y="1"/>
                  </a:cxn>
                  <a:cxn ang="0">
                    <a:pos x="83" y="0"/>
                  </a:cxn>
                  <a:cxn ang="0">
                    <a:pos x="80" y="91"/>
                  </a:cxn>
                  <a:cxn ang="0">
                    <a:pos x="79" y="181"/>
                  </a:cxn>
                  <a:cxn ang="0">
                    <a:pos x="77" y="273"/>
                  </a:cxn>
                  <a:cxn ang="0">
                    <a:pos x="74" y="363"/>
                  </a:cxn>
                  <a:cxn ang="0">
                    <a:pos x="71" y="365"/>
                  </a:cxn>
                  <a:cxn ang="0">
                    <a:pos x="62" y="369"/>
                  </a:cxn>
                  <a:cxn ang="0">
                    <a:pos x="51" y="375"/>
                  </a:cxn>
                  <a:cxn ang="0">
                    <a:pos x="41" y="381"/>
                  </a:cxn>
                  <a:cxn ang="0">
                    <a:pos x="27" y="387"/>
                  </a:cxn>
                  <a:cxn ang="0">
                    <a:pos x="17" y="392"/>
                  </a:cxn>
                  <a:cxn ang="0">
                    <a:pos x="8" y="396"/>
                  </a:cxn>
                  <a:cxn ang="0">
                    <a:pos x="2" y="396"/>
                  </a:cxn>
                  <a:cxn ang="0">
                    <a:pos x="2" y="388"/>
                  </a:cxn>
                  <a:cxn ang="0">
                    <a:pos x="1" y="381"/>
                  </a:cxn>
                  <a:cxn ang="0">
                    <a:pos x="1" y="374"/>
                  </a:cxn>
                  <a:cxn ang="0">
                    <a:pos x="0" y="367"/>
                  </a:cxn>
                </a:cxnLst>
                <a:rect l="0" t="0" r="r" b="b"/>
                <a:pathLst>
                  <a:path w="83" h="396">
                    <a:moveTo>
                      <a:pt x="0" y="367"/>
                    </a:moveTo>
                    <a:lnTo>
                      <a:pt x="3" y="303"/>
                    </a:lnTo>
                    <a:lnTo>
                      <a:pt x="6" y="239"/>
                    </a:lnTo>
                    <a:lnTo>
                      <a:pt x="11" y="177"/>
                    </a:lnTo>
                    <a:lnTo>
                      <a:pt x="23" y="119"/>
                    </a:lnTo>
                    <a:lnTo>
                      <a:pt x="32" y="97"/>
                    </a:lnTo>
                    <a:lnTo>
                      <a:pt x="35" y="72"/>
                    </a:lnTo>
                    <a:lnTo>
                      <a:pt x="32" y="47"/>
                    </a:lnTo>
                    <a:lnTo>
                      <a:pt x="33" y="26"/>
                    </a:lnTo>
                    <a:lnTo>
                      <a:pt x="41" y="20"/>
                    </a:lnTo>
                    <a:lnTo>
                      <a:pt x="47" y="15"/>
                    </a:lnTo>
                    <a:lnTo>
                      <a:pt x="53" y="12"/>
                    </a:lnTo>
                    <a:lnTo>
                      <a:pt x="59" y="8"/>
                    </a:lnTo>
                    <a:lnTo>
                      <a:pt x="64" y="6"/>
                    </a:lnTo>
                    <a:lnTo>
                      <a:pt x="70" y="3"/>
                    </a:lnTo>
                    <a:lnTo>
                      <a:pt x="76" y="1"/>
                    </a:lnTo>
                    <a:lnTo>
                      <a:pt x="83" y="0"/>
                    </a:lnTo>
                    <a:lnTo>
                      <a:pt x="80" y="91"/>
                    </a:lnTo>
                    <a:lnTo>
                      <a:pt x="79" y="181"/>
                    </a:lnTo>
                    <a:lnTo>
                      <a:pt x="77" y="273"/>
                    </a:lnTo>
                    <a:lnTo>
                      <a:pt x="74" y="363"/>
                    </a:lnTo>
                    <a:lnTo>
                      <a:pt x="71" y="365"/>
                    </a:lnTo>
                    <a:lnTo>
                      <a:pt x="62" y="369"/>
                    </a:lnTo>
                    <a:lnTo>
                      <a:pt x="51" y="375"/>
                    </a:lnTo>
                    <a:lnTo>
                      <a:pt x="41" y="381"/>
                    </a:lnTo>
                    <a:lnTo>
                      <a:pt x="27" y="387"/>
                    </a:lnTo>
                    <a:lnTo>
                      <a:pt x="17" y="392"/>
                    </a:lnTo>
                    <a:lnTo>
                      <a:pt x="8" y="396"/>
                    </a:lnTo>
                    <a:lnTo>
                      <a:pt x="2" y="396"/>
                    </a:lnTo>
                    <a:lnTo>
                      <a:pt x="2" y="388"/>
                    </a:lnTo>
                    <a:lnTo>
                      <a:pt x="1" y="381"/>
                    </a:lnTo>
                    <a:lnTo>
                      <a:pt x="1" y="374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6" name="Freeform 96"/>
              <p:cNvSpPr>
                <a:spLocks/>
              </p:cNvSpPr>
              <p:nvPr/>
            </p:nvSpPr>
            <p:spPr bwMode="auto">
              <a:xfrm>
                <a:off x="3808" y="617"/>
                <a:ext cx="4" cy="1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4" y="12"/>
                  </a:cxn>
                  <a:cxn ang="0">
                    <a:pos x="4" y="15"/>
                  </a:cxn>
                  <a:cxn ang="0">
                    <a:pos x="2" y="14"/>
                  </a:cxn>
                  <a:cxn ang="0">
                    <a:pos x="1" y="13"/>
                  </a:cxn>
                  <a:cxn ang="0">
                    <a:pos x="1" y="8"/>
                  </a:cxn>
                  <a:cxn ang="0">
                    <a:pos x="0" y="1"/>
                  </a:cxn>
                </a:cxnLst>
                <a:rect l="0" t="0" r="r" b="b"/>
                <a:pathLst>
                  <a:path w="4" h="15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7" name="Freeform 97"/>
              <p:cNvSpPr>
                <a:spLocks/>
              </p:cNvSpPr>
              <p:nvPr/>
            </p:nvSpPr>
            <p:spPr bwMode="auto">
              <a:xfrm>
                <a:off x="3818" y="501"/>
                <a:ext cx="109" cy="4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5"/>
                  </a:cxn>
                  <a:cxn ang="0">
                    <a:pos x="27" y="4"/>
                  </a:cxn>
                  <a:cxn ang="0">
                    <a:pos x="40" y="4"/>
                  </a:cxn>
                  <a:cxn ang="0">
                    <a:pos x="55" y="3"/>
                  </a:cxn>
                  <a:cxn ang="0">
                    <a:pos x="68" y="2"/>
                  </a:cxn>
                  <a:cxn ang="0">
                    <a:pos x="81" y="2"/>
                  </a:cxn>
                  <a:cxn ang="0">
                    <a:pos x="96" y="0"/>
                  </a:cxn>
                  <a:cxn ang="0">
                    <a:pos x="109" y="0"/>
                  </a:cxn>
                  <a:cxn ang="0">
                    <a:pos x="109" y="9"/>
                  </a:cxn>
                  <a:cxn ang="0">
                    <a:pos x="109" y="17"/>
                  </a:cxn>
                  <a:cxn ang="0">
                    <a:pos x="109" y="26"/>
                  </a:cxn>
                  <a:cxn ang="0">
                    <a:pos x="109" y="34"/>
                  </a:cxn>
                  <a:cxn ang="0">
                    <a:pos x="102" y="35"/>
                  </a:cxn>
                  <a:cxn ang="0">
                    <a:pos x="91" y="38"/>
                  </a:cxn>
                  <a:cxn ang="0">
                    <a:pos x="78" y="40"/>
                  </a:cxn>
                  <a:cxn ang="0">
                    <a:pos x="63" y="42"/>
                  </a:cxn>
                  <a:cxn ang="0">
                    <a:pos x="49" y="45"/>
                  </a:cxn>
                  <a:cxn ang="0">
                    <a:pos x="36" y="46"/>
                  </a:cxn>
                  <a:cxn ang="0">
                    <a:pos x="24" y="46"/>
                  </a:cxn>
                  <a:cxn ang="0">
                    <a:pos x="15" y="45"/>
                  </a:cxn>
                  <a:cxn ang="0">
                    <a:pos x="12" y="35"/>
                  </a:cxn>
                  <a:cxn ang="0">
                    <a:pos x="8" y="24"/>
                  </a:cxn>
                  <a:cxn ang="0">
                    <a:pos x="3" y="15"/>
                  </a:cxn>
                  <a:cxn ang="0">
                    <a:pos x="0" y="5"/>
                  </a:cxn>
                </a:cxnLst>
                <a:rect l="0" t="0" r="r" b="b"/>
                <a:pathLst>
                  <a:path w="109" h="46">
                    <a:moveTo>
                      <a:pt x="0" y="5"/>
                    </a:moveTo>
                    <a:lnTo>
                      <a:pt x="13" y="5"/>
                    </a:lnTo>
                    <a:lnTo>
                      <a:pt x="27" y="4"/>
                    </a:lnTo>
                    <a:lnTo>
                      <a:pt x="40" y="4"/>
                    </a:lnTo>
                    <a:lnTo>
                      <a:pt x="55" y="3"/>
                    </a:lnTo>
                    <a:lnTo>
                      <a:pt x="68" y="2"/>
                    </a:lnTo>
                    <a:lnTo>
                      <a:pt x="81" y="2"/>
                    </a:lnTo>
                    <a:lnTo>
                      <a:pt x="96" y="0"/>
                    </a:lnTo>
                    <a:lnTo>
                      <a:pt x="109" y="0"/>
                    </a:lnTo>
                    <a:lnTo>
                      <a:pt x="109" y="9"/>
                    </a:lnTo>
                    <a:lnTo>
                      <a:pt x="109" y="17"/>
                    </a:lnTo>
                    <a:lnTo>
                      <a:pt x="109" y="26"/>
                    </a:lnTo>
                    <a:lnTo>
                      <a:pt x="109" y="34"/>
                    </a:lnTo>
                    <a:lnTo>
                      <a:pt x="102" y="35"/>
                    </a:lnTo>
                    <a:lnTo>
                      <a:pt x="91" y="38"/>
                    </a:lnTo>
                    <a:lnTo>
                      <a:pt x="78" y="40"/>
                    </a:lnTo>
                    <a:lnTo>
                      <a:pt x="63" y="42"/>
                    </a:lnTo>
                    <a:lnTo>
                      <a:pt x="49" y="45"/>
                    </a:lnTo>
                    <a:lnTo>
                      <a:pt x="36" y="46"/>
                    </a:lnTo>
                    <a:lnTo>
                      <a:pt x="24" y="46"/>
                    </a:lnTo>
                    <a:lnTo>
                      <a:pt x="15" y="45"/>
                    </a:lnTo>
                    <a:lnTo>
                      <a:pt x="12" y="35"/>
                    </a:lnTo>
                    <a:lnTo>
                      <a:pt x="8" y="24"/>
                    </a:lnTo>
                    <a:lnTo>
                      <a:pt x="3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8" name="Freeform 98"/>
              <p:cNvSpPr>
                <a:spLocks/>
              </p:cNvSpPr>
              <p:nvPr/>
            </p:nvSpPr>
            <p:spPr bwMode="auto">
              <a:xfrm>
                <a:off x="3830" y="548"/>
                <a:ext cx="102" cy="22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1" y="118"/>
                  </a:cxn>
                  <a:cxn ang="0">
                    <a:pos x="2" y="118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4" y="92"/>
                  </a:cxn>
                  <a:cxn ang="0">
                    <a:pos x="4" y="66"/>
                  </a:cxn>
                  <a:cxn ang="0">
                    <a:pos x="3" y="40"/>
                  </a:cxn>
                  <a:cxn ang="0">
                    <a:pos x="3" y="15"/>
                  </a:cxn>
                  <a:cxn ang="0">
                    <a:pos x="12" y="13"/>
                  </a:cxn>
                  <a:cxn ang="0">
                    <a:pos x="20" y="12"/>
                  </a:cxn>
                  <a:cxn ang="0">
                    <a:pos x="28" y="10"/>
                  </a:cxn>
                  <a:cxn ang="0">
                    <a:pos x="38" y="9"/>
                  </a:cxn>
                  <a:cxn ang="0">
                    <a:pos x="49" y="7"/>
                  </a:cxn>
                  <a:cxn ang="0">
                    <a:pos x="62" y="5"/>
                  </a:cxn>
                  <a:cxn ang="0">
                    <a:pos x="78" y="3"/>
                  </a:cxn>
                  <a:cxn ang="0">
                    <a:pos x="97" y="0"/>
                  </a:cxn>
                  <a:cxn ang="0">
                    <a:pos x="98" y="41"/>
                  </a:cxn>
                  <a:cxn ang="0">
                    <a:pos x="99" y="81"/>
                  </a:cxn>
                  <a:cxn ang="0">
                    <a:pos x="101" y="121"/>
                  </a:cxn>
                  <a:cxn ang="0">
                    <a:pos x="102" y="160"/>
                  </a:cxn>
                  <a:cxn ang="0">
                    <a:pos x="95" y="171"/>
                  </a:cxn>
                  <a:cxn ang="0">
                    <a:pos x="86" y="182"/>
                  </a:cxn>
                  <a:cxn ang="0">
                    <a:pos x="79" y="194"/>
                  </a:cxn>
                  <a:cxn ang="0">
                    <a:pos x="69" y="204"/>
                  </a:cxn>
                  <a:cxn ang="0">
                    <a:pos x="60" y="213"/>
                  </a:cxn>
                  <a:cxn ang="0">
                    <a:pos x="48" y="220"/>
                  </a:cxn>
                  <a:cxn ang="0">
                    <a:pos x="34" y="225"/>
                  </a:cxn>
                  <a:cxn ang="0">
                    <a:pos x="19" y="228"/>
                  </a:cxn>
                  <a:cxn ang="0">
                    <a:pos x="12" y="199"/>
                  </a:cxn>
                  <a:cxn ang="0">
                    <a:pos x="6" y="171"/>
                  </a:cxn>
                  <a:cxn ang="0">
                    <a:pos x="2" y="145"/>
                  </a:cxn>
                  <a:cxn ang="0">
                    <a:pos x="0" y="118"/>
                  </a:cxn>
                </a:cxnLst>
                <a:rect l="0" t="0" r="r" b="b"/>
                <a:pathLst>
                  <a:path w="102" h="228">
                    <a:moveTo>
                      <a:pt x="0" y="118"/>
                    </a:moveTo>
                    <a:lnTo>
                      <a:pt x="1" y="118"/>
                    </a:lnTo>
                    <a:lnTo>
                      <a:pt x="2" y="118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4" y="92"/>
                    </a:lnTo>
                    <a:lnTo>
                      <a:pt x="4" y="66"/>
                    </a:lnTo>
                    <a:lnTo>
                      <a:pt x="3" y="40"/>
                    </a:lnTo>
                    <a:lnTo>
                      <a:pt x="3" y="15"/>
                    </a:lnTo>
                    <a:lnTo>
                      <a:pt x="12" y="13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8" y="9"/>
                    </a:lnTo>
                    <a:lnTo>
                      <a:pt x="49" y="7"/>
                    </a:lnTo>
                    <a:lnTo>
                      <a:pt x="62" y="5"/>
                    </a:lnTo>
                    <a:lnTo>
                      <a:pt x="78" y="3"/>
                    </a:lnTo>
                    <a:lnTo>
                      <a:pt x="97" y="0"/>
                    </a:lnTo>
                    <a:lnTo>
                      <a:pt x="98" y="41"/>
                    </a:lnTo>
                    <a:lnTo>
                      <a:pt x="99" y="81"/>
                    </a:lnTo>
                    <a:lnTo>
                      <a:pt x="101" y="121"/>
                    </a:lnTo>
                    <a:lnTo>
                      <a:pt x="102" y="160"/>
                    </a:lnTo>
                    <a:lnTo>
                      <a:pt x="95" y="171"/>
                    </a:lnTo>
                    <a:lnTo>
                      <a:pt x="86" y="182"/>
                    </a:lnTo>
                    <a:lnTo>
                      <a:pt x="79" y="194"/>
                    </a:lnTo>
                    <a:lnTo>
                      <a:pt x="69" y="204"/>
                    </a:lnTo>
                    <a:lnTo>
                      <a:pt x="60" y="213"/>
                    </a:lnTo>
                    <a:lnTo>
                      <a:pt x="48" y="220"/>
                    </a:lnTo>
                    <a:lnTo>
                      <a:pt x="34" y="225"/>
                    </a:lnTo>
                    <a:lnTo>
                      <a:pt x="19" y="228"/>
                    </a:lnTo>
                    <a:lnTo>
                      <a:pt x="12" y="199"/>
                    </a:lnTo>
                    <a:lnTo>
                      <a:pt x="6" y="171"/>
                    </a:lnTo>
                    <a:lnTo>
                      <a:pt x="2" y="145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59" name="Freeform 99"/>
              <p:cNvSpPr>
                <a:spLocks/>
              </p:cNvSpPr>
              <p:nvPr/>
            </p:nvSpPr>
            <p:spPr bwMode="auto">
              <a:xfrm>
                <a:off x="3896" y="878"/>
                <a:ext cx="86" cy="695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1" y="231"/>
                  </a:cxn>
                  <a:cxn ang="0">
                    <a:pos x="2" y="174"/>
                  </a:cxn>
                  <a:cxn ang="0">
                    <a:pos x="3" y="119"/>
                  </a:cxn>
                  <a:cxn ang="0">
                    <a:pos x="5" y="62"/>
                  </a:cxn>
                  <a:cxn ang="0">
                    <a:pos x="7" y="44"/>
                  </a:cxn>
                  <a:cxn ang="0">
                    <a:pos x="9" y="30"/>
                  </a:cxn>
                  <a:cxn ang="0">
                    <a:pos x="12" y="18"/>
                  </a:cxn>
                  <a:cxn ang="0">
                    <a:pos x="17" y="9"/>
                  </a:cxn>
                  <a:cxn ang="0">
                    <a:pos x="24" y="5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4" y="1"/>
                  </a:cxn>
                  <a:cxn ang="0">
                    <a:pos x="82" y="40"/>
                  </a:cxn>
                  <a:cxn ang="0">
                    <a:pos x="85" y="93"/>
                  </a:cxn>
                  <a:cxn ang="0">
                    <a:pos x="82" y="147"/>
                  </a:cxn>
                  <a:cxn ang="0">
                    <a:pos x="77" y="192"/>
                  </a:cxn>
                  <a:cxn ang="0">
                    <a:pos x="78" y="192"/>
                  </a:cxn>
                  <a:cxn ang="0">
                    <a:pos x="79" y="192"/>
                  </a:cxn>
                  <a:cxn ang="0">
                    <a:pos x="79" y="194"/>
                  </a:cxn>
                  <a:cxn ang="0">
                    <a:pos x="80" y="194"/>
                  </a:cxn>
                  <a:cxn ang="0">
                    <a:pos x="82" y="222"/>
                  </a:cxn>
                  <a:cxn ang="0">
                    <a:pos x="82" y="263"/>
                  </a:cxn>
                  <a:cxn ang="0">
                    <a:pos x="80" y="348"/>
                  </a:cxn>
                  <a:cxn ang="0">
                    <a:pos x="79" y="503"/>
                  </a:cxn>
                  <a:cxn ang="0">
                    <a:pos x="84" y="588"/>
                  </a:cxn>
                  <a:cxn ang="0">
                    <a:pos x="86" y="636"/>
                  </a:cxn>
                  <a:cxn ang="0">
                    <a:pos x="86" y="666"/>
                  </a:cxn>
                  <a:cxn ang="0">
                    <a:pos x="86" y="695"/>
                  </a:cxn>
                  <a:cxn ang="0">
                    <a:pos x="74" y="672"/>
                  </a:cxn>
                  <a:cxn ang="0">
                    <a:pos x="64" y="648"/>
                  </a:cxn>
                  <a:cxn ang="0">
                    <a:pos x="55" y="623"/>
                  </a:cxn>
                  <a:cxn ang="0">
                    <a:pos x="47" y="597"/>
                  </a:cxn>
                  <a:cxn ang="0">
                    <a:pos x="38" y="571"/>
                  </a:cxn>
                  <a:cxn ang="0">
                    <a:pos x="30" y="545"/>
                  </a:cxn>
                  <a:cxn ang="0">
                    <a:pos x="21" y="520"/>
                  </a:cxn>
                  <a:cxn ang="0">
                    <a:pos x="12" y="496"/>
                  </a:cxn>
                  <a:cxn ang="0">
                    <a:pos x="8" y="441"/>
                  </a:cxn>
                  <a:cxn ang="0">
                    <a:pos x="5" y="388"/>
                  </a:cxn>
                  <a:cxn ang="0">
                    <a:pos x="2" y="337"/>
                  </a:cxn>
                  <a:cxn ang="0">
                    <a:pos x="0" y="286"/>
                  </a:cxn>
                </a:cxnLst>
                <a:rect l="0" t="0" r="r" b="b"/>
                <a:pathLst>
                  <a:path w="86" h="695">
                    <a:moveTo>
                      <a:pt x="0" y="286"/>
                    </a:moveTo>
                    <a:lnTo>
                      <a:pt x="1" y="231"/>
                    </a:lnTo>
                    <a:lnTo>
                      <a:pt x="2" y="174"/>
                    </a:lnTo>
                    <a:lnTo>
                      <a:pt x="3" y="119"/>
                    </a:lnTo>
                    <a:lnTo>
                      <a:pt x="5" y="62"/>
                    </a:lnTo>
                    <a:lnTo>
                      <a:pt x="7" y="44"/>
                    </a:lnTo>
                    <a:lnTo>
                      <a:pt x="9" y="30"/>
                    </a:lnTo>
                    <a:lnTo>
                      <a:pt x="12" y="18"/>
                    </a:lnTo>
                    <a:lnTo>
                      <a:pt x="17" y="9"/>
                    </a:lnTo>
                    <a:lnTo>
                      <a:pt x="24" y="5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4" y="1"/>
                    </a:lnTo>
                    <a:lnTo>
                      <a:pt x="82" y="40"/>
                    </a:lnTo>
                    <a:lnTo>
                      <a:pt x="85" y="93"/>
                    </a:lnTo>
                    <a:lnTo>
                      <a:pt x="82" y="147"/>
                    </a:lnTo>
                    <a:lnTo>
                      <a:pt x="77" y="192"/>
                    </a:lnTo>
                    <a:lnTo>
                      <a:pt x="78" y="192"/>
                    </a:lnTo>
                    <a:lnTo>
                      <a:pt x="79" y="192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2" y="222"/>
                    </a:lnTo>
                    <a:lnTo>
                      <a:pt x="82" y="263"/>
                    </a:lnTo>
                    <a:lnTo>
                      <a:pt x="80" y="348"/>
                    </a:lnTo>
                    <a:lnTo>
                      <a:pt x="79" y="503"/>
                    </a:lnTo>
                    <a:lnTo>
                      <a:pt x="84" y="588"/>
                    </a:lnTo>
                    <a:lnTo>
                      <a:pt x="86" y="636"/>
                    </a:lnTo>
                    <a:lnTo>
                      <a:pt x="86" y="666"/>
                    </a:lnTo>
                    <a:lnTo>
                      <a:pt x="86" y="695"/>
                    </a:lnTo>
                    <a:lnTo>
                      <a:pt x="74" y="672"/>
                    </a:lnTo>
                    <a:lnTo>
                      <a:pt x="64" y="648"/>
                    </a:lnTo>
                    <a:lnTo>
                      <a:pt x="55" y="623"/>
                    </a:lnTo>
                    <a:lnTo>
                      <a:pt x="47" y="597"/>
                    </a:lnTo>
                    <a:lnTo>
                      <a:pt x="38" y="571"/>
                    </a:lnTo>
                    <a:lnTo>
                      <a:pt x="30" y="545"/>
                    </a:lnTo>
                    <a:lnTo>
                      <a:pt x="21" y="520"/>
                    </a:lnTo>
                    <a:lnTo>
                      <a:pt x="12" y="496"/>
                    </a:lnTo>
                    <a:lnTo>
                      <a:pt x="8" y="441"/>
                    </a:lnTo>
                    <a:lnTo>
                      <a:pt x="5" y="388"/>
                    </a:lnTo>
                    <a:lnTo>
                      <a:pt x="2" y="337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0" name="Freeform 100"/>
              <p:cNvSpPr>
                <a:spLocks/>
              </p:cNvSpPr>
              <p:nvPr/>
            </p:nvSpPr>
            <p:spPr bwMode="auto">
              <a:xfrm>
                <a:off x="3939" y="427"/>
                <a:ext cx="40" cy="273"/>
              </a:xfrm>
              <a:custGeom>
                <a:avLst/>
                <a:gdLst/>
                <a:ahLst/>
                <a:cxnLst>
                  <a:cxn ang="0">
                    <a:pos x="1" y="96"/>
                  </a:cxn>
                  <a:cxn ang="0">
                    <a:pos x="6" y="71"/>
                  </a:cxn>
                  <a:cxn ang="0">
                    <a:pos x="12" y="47"/>
                  </a:cxn>
                  <a:cxn ang="0">
                    <a:pos x="17" y="24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3" y="2"/>
                  </a:cxn>
                  <a:cxn ang="0">
                    <a:pos x="36" y="6"/>
                  </a:cxn>
                  <a:cxn ang="0">
                    <a:pos x="40" y="8"/>
                  </a:cxn>
                  <a:cxn ang="0">
                    <a:pos x="40" y="72"/>
                  </a:cxn>
                  <a:cxn ang="0">
                    <a:pos x="36" y="138"/>
                  </a:cxn>
                  <a:cxn ang="0">
                    <a:pos x="33" y="204"/>
                  </a:cxn>
                  <a:cxn ang="0">
                    <a:pos x="28" y="272"/>
                  </a:cxn>
                  <a:cxn ang="0">
                    <a:pos x="24" y="272"/>
                  </a:cxn>
                  <a:cxn ang="0">
                    <a:pos x="19" y="272"/>
                  </a:cxn>
                  <a:cxn ang="0">
                    <a:pos x="13" y="273"/>
                  </a:cxn>
                  <a:cxn ang="0">
                    <a:pos x="8" y="273"/>
                  </a:cxn>
                  <a:cxn ang="0">
                    <a:pos x="1" y="233"/>
                  </a:cxn>
                  <a:cxn ang="0">
                    <a:pos x="0" y="185"/>
                  </a:cxn>
                  <a:cxn ang="0">
                    <a:pos x="1" y="136"/>
                  </a:cxn>
                  <a:cxn ang="0">
                    <a:pos x="1" y="96"/>
                  </a:cxn>
                </a:cxnLst>
                <a:rect l="0" t="0" r="r" b="b"/>
                <a:pathLst>
                  <a:path w="40" h="273">
                    <a:moveTo>
                      <a:pt x="1" y="96"/>
                    </a:moveTo>
                    <a:lnTo>
                      <a:pt x="6" y="71"/>
                    </a:lnTo>
                    <a:lnTo>
                      <a:pt x="12" y="47"/>
                    </a:lnTo>
                    <a:lnTo>
                      <a:pt x="17" y="24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6"/>
                    </a:lnTo>
                    <a:lnTo>
                      <a:pt x="40" y="8"/>
                    </a:lnTo>
                    <a:lnTo>
                      <a:pt x="40" y="72"/>
                    </a:lnTo>
                    <a:lnTo>
                      <a:pt x="36" y="138"/>
                    </a:lnTo>
                    <a:lnTo>
                      <a:pt x="33" y="204"/>
                    </a:lnTo>
                    <a:lnTo>
                      <a:pt x="28" y="272"/>
                    </a:lnTo>
                    <a:lnTo>
                      <a:pt x="24" y="272"/>
                    </a:lnTo>
                    <a:lnTo>
                      <a:pt x="19" y="272"/>
                    </a:lnTo>
                    <a:lnTo>
                      <a:pt x="13" y="273"/>
                    </a:lnTo>
                    <a:lnTo>
                      <a:pt x="8" y="273"/>
                    </a:lnTo>
                    <a:lnTo>
                      <a:pt x="1" y="233"/>
                    </a:lnTo>
                    <a:lnTo>
                      <a:pt x="0" y="185"/>
                    </a:lnTo>
                    <a:lnTo>
                      <a:pt x="1" y="136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1" name="Freeform 101"/>
              <p:cNvSpPr>
                <a:spLocks/>
              </p:cNvSpPr>
              <p:nvPr/>
            </p:nvSpPr>
            <p:spPr bwMode="auto">
              <a:xfrm>
                <a:off x="3975" y="867"/>
                <a:ext cx="89" cy="7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1" y="19"/>
                  </a:cxn>
                  <a:cxn ang="0">
                    <a:pos x="22" y="17"/>
                  </a:cxn>
                  <a:cxn ang="0">
                    <a:pos x="31" y="13"/>
                  </a:cxn>
                  <a:cxn ang="0">
                    <a:pos x="41" y="10"/>
                  </a:cxn>
                  <a:cxn ang="0">
                    <a:pos x="51" y="6"/>
                  </a:cxn>
                  <a:cxn ang="0">
                    <a:pos x="59" y="4"/>
                  </a:cxn>
                  <a:cxn ang="0">
                    <a:pos x="68" y="1"/>
                  </a:cxn>
                  <a:cxn ang="0">
                    <a:pos x="76" y="0"/>
                  </a:cxn>
                  <a:cxn ang="0">
                    <a:pos x="77" y="18"/>
                  </a:cxn>
                  <a:cxn ang="0">
                    <a:pos x="82" y="39"/>
                  </a:cxn>
                  <a:cxn ang="0">
                    <a:pos x="86" y="58"/>
                  </a:cxn>
                  <a:cxn ang="0">
                    <a:pos x="89" y="77"/>
                  </a:cxn>
                  <a:cxn ang="0">
                    <a:pos x="80" y="77"/>
                  </a:cxn>
                  <a:cxn ang="0">
                    <a:pos x="72" y="76"/>
                  </a:cxn>
                  <a:cxn ang="0">
                    <a:pos x="66" y="76"/>
                  </a:cxn>
                  <a:cxn ang="0">
                    <a:pos x="60" y="76"/>
                  </a:cxn>
                  <a:cxn ang="0">
                    <a:pos x="54" y="77"/>
                  </a:cxn>
                  <a:cxn ang="0">
                    <a:pos x="46" y="77"/>
                  </a:cxn>
                  <a:cxn ang="0">
                    <a:pos x="36" y="77"/>
                  </a:cxn>
                  <a:cxn ang="0">
                    <a:pos x="24" y="78"/>
                  </a:cxn>
                  <a:cxn ang="0">
                    <a:pos x="17" y="64"/>
                  </a:cxn>
                  <a:cxn ang="0">
                    <a:pos x="10" y="49"/>
                  </a:cxn>
                  <a:cxn ang="0">
                    <a:pos x="4" y="35"/>
                  </a:cxn>
                  <a:cxn ang="0">
                    <a:pos x="0" y="22"/>
                  </a:cxn>
                </a:cxnLst>
                <a:rect l="0" t="0" r="r" b="b"/>
                <a:pathLst>
                  <a:path w="89" h="78">
                    <a:moveTo>
                      <a:pt x="0" y="22"/>
                    </a:moveTo>
                    <a:lnTo>
                      <a:pt x="11" y="19"/>
                    </a:lnTo>
                    <a:lnTo>
                      <a:pt x="22" y="17"/>
                    </a:lnTo>
                    <a:lnTo>
                      <a:pt x="31" y="13"/>
                    </a:lnTo>
                    <a:lnTo>
                      <a:pt x="41" y="10"/>
                    </a:lnTo>
                    <a:lnTo>
                      <a:pt x="51" y="6"/>
                    </a:lnTo>
                    <a:lnTo>
                      <a:pt x="59" y="4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77" y="18"/>
                    </a:lnTo>
                    <a:lnTo>
                      <a:pt x="82" y="39"/>
                    </a:lnTo>
                    <a:lnTo>
                      <a:pt x="86" y="58"/>
                    </a:lnTo>
                    <a:lnTo>
                      <a:pt x="89" y="77"/>
                    </a:lnTo>
                    <a:lnTo>
                      <a:pt x="80" y="77"/>
                    </a:lnTo>
                    <a:lnTo>
                      <a:pt x="72" y="76"/>
                    </a:lnTo>
                    <a:lnTo>
                      <a:pt x="66" y="76"/>
                    </a:lnTo>
                    <a:lnTo>
                      <a:pt x="60" y="76"/>
                    </a:lnTo>
                    <a:lnTo>
                      <a:pt x="54" y="77"/>
                    </a:lnTo>
                    <a:lnTo>
                      <a:pt x="46" y="77"/>
                    </a:lnTo>
                    <a:lnTo>
                      <a:pt x="36" y="77"/>
                    </a:lnTo>
                    <a:lnTo>
                      <a:pt x="24" y="78"/>
                    </a:lnTo>
                    <a:lnTo>
                      <a:pt x="17" y="64"/>
                    </a:lnTo>
                    <a:lnTo>
                      <a:pt x="10" y="49"/>
                    </a:lnTo>
                    <a:lnTo>
                      <a:pt x="4" y="3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2" name="Freeform 102"/>
              <p:cNvSpPr>
                <a:spLocks/>
              </p:cNvSpPr>
              <p:nvPr/>
            </p:nvSpPr>
            <p:spPr bwMode="auto">
              <a:xfrm>
                <a:off x="3988" y="955"/>
                <a:ext cx="276" cy="689"/>
              </a:xfrm>
              <a:custGeom>
                <a:avLst/>
                <a:gdLst/>
                <a:ahLst/>
                <a:cxnLst>
                  <a:cxn ang="0">
                    <a:pos x="95" y="344"/>
                  </a:cxn>
                  <a:cxn ang="0">
                    <a:pos x="16" y="344"/>
                  </a:cxn>
                  <a:cxn ang="0">
                    <a:pos x="44" y="322"/>
                  </a:cxn>
                  <a:cxn ang="0">
                    <a:pos x="75" y="313"/>
                  </a:cxn>
                  <a:cxn ang="0">
                    <a:pos x="3" y="295"/>
                  </a:cxn>
                  <a:cxn ang="0">
                    <a:pos x="101" y="283"/>
                  </a:cxn>
                  <a:cxn ang="0">
                    <a:pos x="17" y="279"/>
                  </a:cxn>
                  <a:cxn ang="0">
                    <a:pos x="44" y="249"/>
                  </a:cxn>
                  <a:cxn ang="0">
                    <a:pos x="75" y="243"/>
                  </a:cxn>
                  <a:cxn ang="0">
                    <a:pos x="4" y="221"/>
                  </a:cxn>
                  <a:cxn ang="0">
                    <a:pos x="92" y="213"/>
                  </a:cxn>
                  <a:cxn ang="0">
                    <a:pos x="15" y="206"/>
                  </a:cxn>
                  <a:cxn ang="0">
                    <a:pos x="51" y="177"/>
                  </a:cxn>
                  <a:cxn ang="0">
                    <a:pos x="63" y="170"/>
                  </a:cxn>
                  <a:cxn ang="0">
                    <a:pos x="3" y="154"/>
                  </a:cxn>
                  <a:cxn ang="0">
                    <a:pos x="109" y="145"/>
                  </a:cxn>
                  <a:cxn ang="0">
                    <a:pos x="21" y="138"/>
                  </a:cxn>
                  <a:cxn ang="0">
                    <a:pos x="40" y="112"/>
                  </a:cxn>
                  <a:cxn ang="0">
                    <a:pos x="100" y="105"/>
                  </a:cxn>
                  <a:cxn ang="0">
                    <a:pos x="15" y="103"/>
                  </a:cxn>
                  <a:cxn ang="0">
                    <a:pos x="62" y="70"/>
                  </a:cxn>
                  <a:cxn ang="0">
                    <a:pos x="86" y="64"/>
                  </a:cxn>
                  <a:cxn ang="0">
                    <a:pos x="6" y="44"/>
                  </a:cxn>
                  <a:cxn ang="0">
                    <a:pos x="103" y="36"/>
                  </a:cxn>
                  <a:cxn ang="0">
                    <a:pos x="75" y="31"/>
                  </a:cxn>
                  <a:cxn ang="0">
                    <a:pos x="6" y="11"/>
                  </a:cxn>
                  <a:cxn ang="0">
                    <a:pos x="103" y="0"/>
                  </a:cxn>
                  <a:cxn ang="0">
                    <a:pos x="224" y="3"/>
                  </a:cxn>
                  <a:cxn ang="0">
                    <a:pos x="267" y="74"/>
                  </a:cxn>
                  <a:cxn ang="0">
                    <a:pos x="245" y="432"/>
                  </a:cxn>
                  <a:cxn ang="0">
                    <a:pos x="187" y="683"/>
                  </a:cxn>
                  <a:cxn ang="0">
                    <a:pos x="88" y="688"/>
                  </a:cxn>
                  <a:cxn ang="0">
                    <a:pos x="16" y="683"/>
                  </a:cxn>
                  <a:cxn ang="0">
                    <a:pos x="67" y="672"/>
                  </a:cxn>
                  <a:cxn ang="0">
                    <a:pos x="18" y="669"/>
                  </a:cxn>
                  <a:cxn ang="0">
                    <a:pos x="55" y="645"/>
                  </a:cxn>
                  <a:cxn ang="0">
                    <a:pos x="46" y="637"/>
                  </a:cxn>
                  <a:cxn ang="0">
                    <a:pos x="12" y="625"/>
                  </a:cxn>
                  <a:cxn ang="0">
                    <a:pos x="65" y="619"/>
                  </a:cxn>
                  <a:cxn ang="0">
                    <a:pos x="32" y="613"/>
                  </a:cxn>
                  <a:cxn ang="0">
                    <a:pos x="11" y="598"/>
                  </a:cxn>
                  <a:cxn ang="0">
                    <a:pos x="51" y="591"/>
                  </a:cxn>
                  <a:cxn ang="0">
                    <a:pos x="39" y="585"/>
                  </a:cxn>
                  <a:cxn ang="0">
                    <a:pos x="9" y="570"/>
                  </a:cxn>
                  <a:cxn ang="0">
                    <a:pos x="83" y="557"/>
                  </a:cxn>
                  <a:cxn ang="0">
                    <a:pos x="63" y="552"/>
                  </a:cxn>
                  <a:cxn ang="0">
                    <a:pos x="8" y="545"/>
                  </a:cxn>
                  <a:cxn ang="0">
                    <a:pos x="82" y="532"/>
                  </a:cxn>
                  <a:cxn ang="0">
                    <a:pos x="16" y="530"/>
                  </a:cxn>
                  <a:cxn ang="0">
                    <a:pos x="34" y="508"/>
                  </a:cxn>
                  <a:cxn ang="0">
                    <a:pos x="59" y="498"/>
                  </a:cxn>
                  <a:cxn ang="0">
                    <a:pos x="5" y="486"/>
                  </a:cxn>
                  <a:cxn ang="0">
                    <a:pos x="74" y="473"/>
                  </a:cxn>
                  <a:cxn ang="0">
                    <a:pos x="59" y="470"/>
                  </a:cxn>
                  <a:cxn ang="0">
                    <a:pos x="4" y="453"/>
                  </a:cxn>
                  <a:cxn ang="0">
                    <a:pos x="83" y="441"/>
                  </a:cxn>
                  <a:cxn ang="0">
                    <a:pos x="16" y="438"/>
                  </a:cxn>
                  <a:cxn ang="0">
                    <a:pos x="3" y="425"/>
                  </a:cxn>
                  <a:cxn ang="0">
                    <a:pos x="109" y="413"/>
                  </a:cxn>
                  <a:cxn ang="0">
                    <a:pos x="82" y="410"/>
                  </a:cxn>
                  <a:cxn ang="0">
                    <a:pos x="3" y="394"/>
                  </a:cxn>
                  <a:cxn ang="0">
                    <a:pos x="61" y="380"/>
                  </a:cxn>
                  <a:cxn ang="0">
                    <a:pos x="10" y="376"/>
                  </a:cxn>
                </a:cxnLst>
                <a:rect l="0" t="0" r="r" b="b"/>
                <a:pathLst>
                  <a:path w="276" h="689">
                    <a:moveTo>
                      <a:pt x="2" y="358"/>
                    </a:moveTo>
                    <a:lnTo>
                      <a:pt x="8" y="357"/>
                    </a:lnTo>
                    <a:lnTo>
                      <a:pt x="18" y="355"/>
                    </a:lnTo>
                    <a:lnTo>
                      <a:pt x="34" y="352"/>
                    </a:lnTo>
                    <a:lnTo>
                      <a:pt x="51" y="350"/>
                    </a:lnTo>
                    <a:lnTo>
                      <a:pt x="68" y="349"/>
                    </a:lnTo>
                    <a:lnTo>
                      <a:pt x="83" y="346"/>
                    </a:lnTo>
                    <a:lnTo>
                      <a:pt x="95" y="344"/>
                    </a:lnTo>
                    <a:lnTo>
                      <a:pt x="101" y="343"/>
                    </a:lnTo>
                    <a:lnTo>
                      <a:pt x="89" y="343"/>
                    </a:lnTo>
                    <a:lnTo>
                      <a:pt x="77" y="343"/>
                    </a:lnTo>
                    <a:lnTo>
                      <a:pt x="65" y="343"/>
                    </a:lnTo>
                    <a:lnTo>
                      <a:pt x="53" y="343"/>
                    </a:lnTo>
                    <a:lnTo>
                      <a:pt x="40" y="344"/>
                    </a:lnTo>
                    <a:lnTo>
                      <a:pt x="28" y="344"/>
                    </a:lnTo>
                    <a:lnTo>
                      <a:pt x="16" y="344"/>
                    </a:lnTo>
                    <a:lnTo>
                      <a:pt x="4" y="344"/>
                    </a:lnTo>
                    <a:lnTo>
                      <a:pt x="3" y="339"/>
                    </a:lnTo>
                    <a:lnTo>
                      <a:pt x="3" y="334"/>
                    </a:lnTo>
                    <a:lnTo>
                      <a:pt x="3" y="330"/>
                    </a:lnTo>
                    <a:lnTo>
                      <a:pt x="2" y="325"/>
                    </a:lnTo>
                    <a:lnTo>
                      <a:pt x="16" y="323"/>
                    </a:lnTo>
                    <a:lnTo>
                      <a:pt x="29" y="322"/>
                    </a:lnTo>
                    <a:lnTo>
                      <a:pt x="44" y="322"/>
                    </a:lnTo>
                    <a:lnTo>
                      <a:pt x="57" y="321"/>
                    </a:lnTo>
                    <a:lnTo>
                      <a:pt x="71" y="320"/>
                    </a:lnTo>
                    <a:lnTo>
                      <a:pt x="85" y="319"/>
                    </a:lnTo>
                    <a:lnTo>
                      <a:pt x="99" y="319"/>
                    </a:lnTo>
                    <a:lnTo>
                      <a:pt x="112" y="317"/>
                    </a:lnTo>
                    <a:lnTo>
                      <a:pt x="101" y="315"/>
                    </a:lnTo>
                    <a:lnTo>
                      <a:pt x="88" y="314"/>
                    </a:lnTo>
                    <a:lnTo>
                      <a:pt x="75" y="313"/>
                    </a:lnTo>
                    <a:lnTo>
                      <a:pt x="61" y="313"/>
                    </a:lnTo>
                    <a:lnTo>
                      <a:pt x="45" y="313"/>
                    </a:lnTo>
                    <a:lnTo>
                      <a:pt x="30" y="313"/>
                    </a:lnTo>
                    <a:lnTo>
                      <a:pt x="16" y="314"/>
                    </a:lnTo>
                    <a:lnTo>
                      <a:pt x="3" y="314"/>
                    </a:lnTo>
                    <a:lnTo>
                      <a:pt x="3" y="308"/>
                    </a:lnTo>
                    <a:lnTo>
                      <a:pt x="3" y="301"/>
                    </a:lnTo>
                    <a:lnTo>
                      <a:pt x="3" y="295"/>
                    </a:lnTo>
                    <a:lnTo>
                      <a:pt x="3" y="289"/>
                    </a:lnTo>
                    <a:lnTo>
                      <a:pt x="14" y="289"/>
                    </a:lnTo>
                    <a:lnTo>
                      <a:pt x="28" y="287"/>
                    </a:lnTo>
                    <a:lnTo>
                      <a:pt x="44" y="287"/>
                    </a:lnTo>
                    <a:lnTo>
                      <a:pt x="61" y="286"/>
                    </a:lnTo>
                    <a:lnTo>
                      <a:pt x="76" y="286"/>
                    </a:lnTo>
                    <a:lnTo>
                      <a:pt x="91" y="284"/>
                    </a:lnTo>
                    <a:lnTo>
                      <a:pt x="101" y="283"/>
                    </a:lnTo>
                    <a:lnTo>
                      <a:pt x="110" y="280"/>
                    </a:lnTo>
                    <a:lnTo>
                      <a:pt x="98" y="280"/>
                    </a:lnTo>
                    <a:lnTo>
                      <a:pt x="85" y="280"/>
                    </a:lnTo>
                    <a:lnTo>
                      <a:pt x="71" y="280"/>
                    </a:lnTo>
                    <a:lnTo>
                      <a:pt x="58" y="280"/>
                    </a:lnTo>
                    <a:lnTo>
                      <a:pt x="44" y="280"/>
                    </a:lnTo>
                    <a:lnTo>
                      <a:pt x="30" y="280"/>
                    </a:lnTo>
                    <a:lnTo>
                      <a:pt x="17" y="279"/>
                    </a:lnTo>
                    <a:lnTo>
                      <a:pt x="4" y="277"/>
                    </a:lnTo>
                    <a:lnTo>
                      <a:pt x="4" y="269"/>
                    </a:lnTo>
                    <a:lnTo>
                      <a:pt x="4" y="263"/>
                    </a:lnTo>
                    <a:lnTo>
                      <a:pt x="3" y="256"/>
                    </a:lnTo>
                    <a:lnTo>
                      <a:pt x="3" y="250"/>
                    </a:lnTo>
                    <a:lnTo>
                      <a:pt x="16" y="250"/>
                    </a:lnTo>
                    <a:lnTo>
                      <a:pt x="30" y="249"/>
                    </a:lnTo>
                    <a:lnTo>
                      <a:pt x="44" y="249"/>
                    </a:lnTo>
                    <a:lnTo>
                      <a:pt x="57" y="248"/>
                    </a:lnTo>
                    <a:lnTo>
                      <a:pt x="70" y="248"/>
                    </a:lnTo>
                    <a:lnTo>
                      <a:pt x="85" y="248"/>
                    </a:lnTo>
                    <a:lnTo>
                      <a:pt x="98" y="246"/>
                    </a:lnTo>
                    <a:lnTo>
                      <a:pt x="111" y="246"/>
                    </a:lnTo>
                    <a:lnTo>
                      <a:pt x="105" y="245"/>
                    </a:lnTo>
                    <a:lnTo>
                      <a:pt x="92" y="244"/>
                    </a:lnTo>
                    <a:lnTo>
                      <a:pt x="75" y="243"/>
                    </a:lnTo>
                    <a:lnTo>
                      <a:pt x="56" y="240"/>
                    </a:lnTo>
                    <a:lnTo>
                      <a:pt x="36" y="239"/>
                    </a:lnTo>
                    <a:lnTo>
                      <a:pt x="20" y="238"/>
                    </a:lnTo>
                    <a:lnTo>
                      <a:pt x="8" y="237"/>
                    </a:lnTo>
                    <a:lnTo>
                      <a:pt x="3" y="236"/>
                    </a:lnTo>
                    <a:lnTo>
                      <a:pt x="4" y="231"/>
                    </a:lnTo>
                    <a:lnTo>
                      <a:pt x="4" y="226"/>
                    </a:lnTo>
                    <a:lnTo>
                      <a:pt x="4" y="221"/>
                    </a:lnTo>
                    <a:lnTo>
                      <a:pt x="4" y="216"/>
                    </a:lnTo>
                    <a:lnTo>
                      <a:pt x="29" y="215"/>
                    </a:lnTo>
                    <a:lnTo>
                      <a:pt x="49" y="215"/>
                    </a:lnTo>
                    <a:lnTo>
                      <a:pt x="63" y="214"/>
                    </a:lnTo>
                    <a:lnTo>
                      <a:pt x="74" y="214"/>
                    </a:lnTo>
                    <a:lnTo>
                      <a:pt x="81" y="214"/>
                    </a:lnTo>
                    <a:lnTo>
                      <a:pt x="87" y="213"/>
                    </a:lnTo>
                    <a:lnTo>
                      <a:pt x="92" y="213"/>
                    </a:lnTo>
                    <a:lnTo>
                      <a:pt x="98" y="212"/>
                    </a:lnTo>
                    <a:lnTo>
                      <a:pt x="93" y="210"/>
                    </a:lnTo>
                    <a:lnTo>
                      <a:pt x="85" y="209"/>
                    </a:lnTo>
                    <a:lnTo>
                      <a:pt x="73" y="209"/>
                    </a:lnTo>
                    <a:lnTo>
                      <a:pt x="58" y="208"/>
                    </a:lnTo>
                    <a:lnTo>
                      <a:pt x="44" y="207"/>
                    </a:lnTo>
                    <a:lnTo>
                      <a:pt x="28" y="206"/>
                    </a:lnTo>
                    <a:lnTo>
                      <a:pt x="15" y="206"/>
                    </a:lnTo>
                    <a:lnTo>
                      <a:pt x="4" y="204"/>
                    </a:lnTo>
                    <a:lnTo>
                      <a:pt x="3" y="198"/>
                    </a:lnTo>
                    <a:lnTo>
                      <a:pt x="3" y="191"/>
                    </a:lnTo>
                    <a:lnTo>
                      <a:pt x="3" y="185"/>
                    </a:lnTo>
                    <a:lnTo>
                      <a:pt x="3" y="179"/>
                    </a:lnTo>
                    <a:lnTo>
                      <a:pt x="23" y="178"/>
                    </a:lnTo>
                    <a:lnTo>
                      <a:pt x="39" y="178"/>
                    </a:lnTo>
                    <a:lnTo>
                      <a:pt x="51" y="177"/>
                    </a:lnTo>
                    <a:lnTo>
                      <a:pt x="61" y="177"/>
                    </a:lnTo>
                    <a:lnTo>
                      <a:pt x="68" y="177"/>
                    </a:lnTo>
                    <a:lnTo>
                      <a:pt x="76" y="176"/>
                    </a:lnTo>
                    <a:lnTo>
                      <a:pt x="85" y="176"/>
                    </a:lnTo>
                    <a:lnTo>
                      <a:pt x="94" y="174"/>
                    </a:lnTo>
                    <a:lnTo>
                      <a:pt x="85" y="172"/>
                    </a:lnTo>
                    <a:lnTo>
                      <a:pt x="74" y="170"/>
                    </a:lnTo>
                    <a:lnTo>
                      <a:pt x="63" y="170"/>
                    </a:lnTo>
                    <a:lnTo>
                      <a:pt x="51" y="168"/>
                    </a:lnTo>
                    <a:lnTo>
                      <a:pt x="39" y="168"/>
                    </a:lnTo>
                    <a:lnTo>
                      <a:pt x="27" y="167"/>
                    </a:lnTo>
                    <a:lnTo>
                      <a:pt x="15" y="166"/>
                    </a:lnTo>
                    <a:lnTo>
                      <a:pt x="3" y="165"/>
                    </a:lnTo>
                    <a:lnTo>
                      <a:pt x="3" y="161"/>
                    </a:lnTo>
                    <a:lnTo>
                      <a:pt x="3" y="157"/>
                    </a:lnTo>
                    <a:lnTo>
                      <a:pt x="3" y="154"/>
                    </a:lnTo>
                    <a:lnTo>
                      <a:pt x="3" y="149"/>
                    </a:lnTo>
                    <a:lnTo>
                      <a:pt x="18" y="149"/>
                    </a:lnTo>
                    <a:lnTo>
                      <a:pt x="34" y="149"/>
                    </a:lnTo>
                    <a:lnTo>
                      <a:pt x="50" y="149"/>
                    </a:lnTo>
                    <a:lnTo>
                      <a:pt x="64" y="148"/>
                    </a:lnTo>
                    <a:lnTo>
                      <a:pt x="80" y="148"/>
                    </a:lnTo>
                    <a:lnTo>
                      <a:pt x="94" y="147"/>
                    </a:lnTo>
                    <a:lnTo>
                      <a:pt x="109" y="145"/>
                    </a:lnTo>
                    <a:lnTo>
                      <a:pt x="123" y="144"/>
                    </a:lnTo>
                    <a:lnTo>
                      <a:pt x="111" y="142"/>
                    </a:lnTo>
                    <a:lnTo>
                      <a:pt x="97" y="139"/>
                    </a:lnTo>
                    <a:lnTo>
                      <a:pt x="82" y="139"/>
                    </a:lnTo>
                    <a:lnTo>
                      <a:pt x="68" y="139"/>
                    </a:lnTo>
                    <a:lnTo>
                      <a:pt x="52" y="139"/>
                    </a:lnTo>
                    <a:lnTo>
                      <a:pt x="36" y="139"/>
                    </a:lnTo>
                    <a:lnTo>
                      <a:pt x="21" y="138"/>
                    </a:lnTo>
                    <a:lnTo>
                      <a:pt x="5" y="137"/>
                    </a:lnTo>
                    <a:lnTo>
                      <a:pt x="4" y="131"/>
                    </a:lnTo>
                    <a:lnTo>
                      <a:pt x="4" y="125"/>
                    </a:lnTo>
                    <a:lnTo>
                      <a:pt x="4" y="120"/>
                    </a:lnTo>
                    <a:lnTo>
                      <a:pt x="3" y="114"/>
                    </a:lnTo>
                    <a:lnTo>
                      <a:pt x="15" y="113"/>
                    </a:lnTo>
                    <a:lnTo>
                      <a:pt x="27" y="112"/>
                    </a:lnTo>
                    <a:lnTo>
                      <a:pt x="40" y="112"/>
                    </a:lnTo>
                    <a:lnTo>
                      <a:pt x="52" y="111"/>
                    </a:lnTo>
                    <a:lnTo>
                      <a:pt x="64" y="109"/>
                    </a:lnTo>
                    <a:lnTo>
                      <a:pt x="77" y="108"/>
                    </a:lnTo>
                    <a:lnTo>
                      <a:pt x="89" y="108"/>
                    </a:lnTo>
                    <a:lnTo>
                      <a:pt x="101" y="107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0" y="105"/>
                    </a:lnTo>
                    <a:lnTo>
                      <a:pt x="100" y="105"/>
                    </a:lnTo>
                    <a:lnTo>
                      <a:pt x="88" y="105"/>
                    </a:lnTo>
                    <a:lnTo>
                      <a:pt x="76" y="103"/>
                    </a:lnTo>
                    <a:lnTo>
                      <a:pt x="64" y="103"/>
                    </a:lnTo>
                    <a:lnTo>
                      <a:pt x="52" y="103"/>
                    </a:lnTo>
                    <a:lnTo>
                      <a:pt x="40" y="103"/>
                    </a:lnTo>
                    <a:lnTo>
                      <a:pt x="28" y="103"/>
                    </a:lnTo>
                    <a:lnTo>
                      <a:pt x="15" y="103"/>
                    </a:lnTo>
                    <a:lnTo>
                      <a:pt x="3" y="103"/>
                    </a:lnTo>
                    <a:lnTo>
                      <a:pt x="3" y="95"/>
                    </a:lnTo>
                    <a:lnTo>
                      <a:pt x="3" y="88"/>
                    </a:lnTo>
                    <a:lnTo>
                      <a:pt x="3" y="80"/>
                    </a:lnTo>
                    <a:lnTo>
                      <a:pt x="2" y="72"/>
                    </a:lnTo>
                    <a:lnTo>
                      <a:pt x="27" y="71"/>
                    </a:lnTo>
                    <a:lnTo>
                      <a:pt x="47" y="71"/>
                    </a:lnTo>
                    <a:lnTo>
                      <a:pt x="62" y="70"/>
                    </a:lnTo>
                    <a:lnTo>
                      <a:pt x="73" y="70"/>
                    </a:lnTo>
                    <a:lnTo>
                      <a:pt x="80" y="68"/>
                    </a:lnTo>
                    <a:lnTo>
                      <a:pt x="85" y="68"/>
                    </a:lnTo>
                    <a:lnTo>
                      <a:pt x="91" y="67"/>
                    </a:lnTo>
                    <a:lnTo>
                      <a:pt x="95" y="66"/>
                    </a:lnTo>
                    <a:lnTo>
                      <a:pt x="93" y="65"/>
                    </a:lnTo>
                    <a:lnTo>
                      <a:pt x="89" y="65"/>
                    </a:lnTo>
                    <a:lnTo>
                      <a:pt x="86" y="64"/>
                    </a:lnTo>
                    <a:lnTo>
                      <a:pt x="79" y="64"/>
                    </a:lnTo>
                    <a:lnTo>
                      <a:pt x="69" y="64"/>
                    </a:lnTo>
                    <a:lnTo>
                      <a:pt x="55" y="62"/>
                    </a:lnTo>
                    <a:lnTo>
                      <a:pt x="34" y="62"/>
                    </a:lnTo>
                    <a:lnTo>
                      <a:pt x="8" y="61"/>
                    </a:lnTo>
                    <a:lnTo>
                      <a:pt x="6" y="55"/>
                    </a:lnTo>
                    <a:lnTo>
                      <a:pt x="6" y="50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20" y="40"/>
                    </a:lnTo>
                    <a:lnTo>
                      <a:pt x="34" y="38"/>
                    </a:lnTo>
                    <a:lnTo>
                      <a:pt x="47" y="38"/>
                    </a:lnTo>
                    <a:lnTo>
                      <a:pt x="62" y="37"/>
                    </a:lnTo>
                    <a:lnTo>
                      <a:pt x="75" y="37"/>
                    </a:lnTo>
                    <a:lnTo>
                      <a:pt x="88" y="37"/>
                    </a:lnTo>
                    <a:lnTo>
                      <a:pt x="103" y="36"/>
                    </a:lnTo>
                    <a:lnTo>
                      <a:pt x="116" y="36"/>
                    </a:lnTo>
                    <a:lnTo>
                      <a:pt x="116" y="35"/>
                    </a:lnTo>
                    <a:lnTo>
                      <a:pt x="116" y="35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01" y="32"/>
                    </a:lnTo>
                    <a:lnTo>
                      <a:pt x="88" y="32"/>
                    </a:lnTo>
                    <a:lnTo>
                      <a:pt x="75" y="31"/>
                    </a:lnTo>
                    <a:lnTo>
                      <a:pt x="62" y="30"/>
                    </a:lnTo>
                    <a:lnTo>
                      <a:pt x="47" y="29"/>
                    </a:lnTo>
                    <a:lnTo>
                      <a:pt x="34" y="29"/>
                    </a:lnTo>
                    <a:lnTo>
                      <a:pt x="21" y="28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21" y="2"/>
                    </a:lnTo>
                    <a:lnTo>
                      <a:pt x="35" y="1"/>
                    </a:lnTo>
                    <a:lnTo>
                      <a:pt x="49" y="1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89" y="0"/>
                    </a:lnTo>
                    <a:lnTo>
                      <a:pt x="103" y="0"/>
                    </a:lnTo>
                    <a:lnTo>
                      <a:pt x="116" y="0"/>
                    </a:lnTo>
                    <a:lnTo>
                      <a:pt x="128" y="8"/>
                    </a:lnTo>
                    <a:lnTo>
                      <a:pt x="144" y="13"/>
                    </a:lnTo>
                    <a:lnTo>
                      <a:pt x="159" y="13"/>
                    </a:lnTo>
                    <a:lnTo>
                      <a:pt x="176" y="12"/>
                    </a:lnTo>
                    <a:lnTo>
                      <a:pt x="193" y="8"/>
                    </a:lnTo>
                    <a:lnTo>
                      <a:pt x="208" y="6"/>
                    </a:lnTo>
                    <a:lnTo>
                      <a:pt x="224" y="3"/>
                    </a:lnTo>
                    <a:lnTo>
                      <a:pt x="237" y="3"/>
                    </a:lnTo>
                    <a:lnTo>
                      <a:pt x="241" y="16"/>
                    </a:lnTo>
                    <a:lnTo>
                      <a:pt x="243" y="26"/>
                    </a:lnTo>
                    <a:lnTo>
                      <a:pt x="247" y="37"/>
                    </a:lnTo>
                    <a:lnTo>
                      <a:pt x="251" y="47"/>
                    </a:lnTo>
                    <a:lnTo>
                      <a:pt x="254" y="58"/>
                    </a:lnTo>
                    <a:lnTo>
                      <a:pt x="260" y="66"/>
                    </a:lnTo>
                    <a:lnTo>
                      <a:pt x="267" y="74"/>
                    </a:lnTo>
                    <a:lnTo>
                      <a:pt x="276" y="83"/>
                    </a:lnTo>
                    <a:lnTo>
                      <a:pt x="275" y="97"/>
                    </a:lnTo>
                    <a:lnTo>
                      <a:pt x="273" y="111"/>
                    </a:lnTo>
                    <a:lnTo>
                      <a:pt x="272" y="125"/>
                    </a:lnTo>
                    <a:lnTo>
                      <a:pt x="271" y="138"/>
                    </a:lnTo>
                    <a:lnTo>
                      <a:pt x="254" y="234"/>
                    </a:lnTo>
                    <a:lnTo>
                      <a:pt x="247" y="332"/>
                    </a:lnTo>
                    <a:lnTo>
                      <a:pt x="245" y="432"/>
                    </a:lnTo>
                    <a:lnTo>
                      <a:pt x="239" y="532"/>
                    </a:lnTo>
                    <a:lnTo>
                      <a:pt x="230" y="569"/>
                    </a:lnTo>
                    <a:lnTo>
                      <a:pt x="229" y="604"/>
                    </a:lnTo>
                    <a:lnTo>
                      <a:pt x="228" y="640"/>
                    </a:lnTo>
                    <a:lnTo>
                      <a:pt x="223" y="678"/>
                    </a:lnTo>
                    <a:lnTo>
                      <a:pt x="211" y="680"/>
                    </a:lnTo>
                    <a:lnTo>
                      <a:pt x="199" y="682"/>
                    </a:lnTo>
                    <a:lnTo>
                      <a:pt x="187" y="683"/>
                    </a:lnTo>
                    <a:lnTo>
                      <a:pt x="175" y="684"/>
                    </a:lnTo>
                    <a:lnTo>
                      <a:pt x="163" y="684"/>
                    </a:lnTo>
                    <a:lnTo>
                      <a:pt x="151" y="686"/>
                    </a:lnTo>
                    <a:lnTo>
                      <a:pt x="139" y="687"/>
                    </a:lnTo>
                    <a:lnTo>
                      <a:pt x="125" y="687"/>
                    </a:lnTo>
                    <a:lnTo>
                      <a:pt x="113" y="688"/>
                    </a:lnTo>
                    <a:lnTo>
                      <a:pt x="100" y="688"/>
                    </a:lnTo>
                    <a:lnTo>
                      <a:pt x="88" y="688"/>
                    </a:lnTo>
                    <a:lnTo>
                      <a:pt x="75" y="688"/>
                    </a:lnTo>
                    <a:lnTo>
                      <a:pt x="63" y="688"/>
                    </a:lnTo>
                    <a:lnTo>
                      <a:pt x="50" y="689"/>
                    </a:lnTo>
                    <a:lnTo>
                      <a:pt x="36" y="689"/>
                    </a:lnTo>
                    <a:lnTo>
                      <a:pt x="23" y="689"/>
                    </a:lnTo>
                    <a:lnTo>
                      <a:pt x="21" y="687"/>
                    </a:lnTo>
                    <a:lnTo>
                      <a:pt x="18" y="686"/>
                    </a:lnTo>
                    <a:lnTo>
                      <a:pt x="16" y="683"/>
                    </a:lnTo>
                    <a:lnTo>
                      <a:pt x="14" y="681"/>
                    </a:lnTo>
                    <a:lnTo>
                      <a:pt x="20" y="681"/>
                    </a:lnTo>
                    <a:lnTo>
                      <a:pt x="26" y="680"/>
                    </a:lnTo>
                    <a:lnTo>
                      <a:pt x="32" y="680"/>
                    </a:lnTo>
                    <a:lnTo>
                      <a:pt x="39" y="677"/>
                    </a:lnTo>
                    <a:lnTo>
                      <a:pt x="46" y="676"/>
                    </a:lnTo>
                    <a:lnTo>
                      <a:pt x="56" y="675"/>
                    </a:lnTo>
                    <a:lnTo>
                      <a:pt x="67" y="672"/>
                    </a:lnTo>
                    <a:lnTo>
                      <a:pt x="80" y="671"/>
                    </a:lnTo>
                    <a:lnTo>
                      <a:pt x="74" y="671"/>
                    </a:lnTo>
                    <a:lnTo>
                      <a:pt x="65" y="671"/>
                    </a:lnTo>
                    <a:lnTo>
                      <a:pt x="56" y="671"/>
                    </a:lnTo>
                    <a:lnTo>
                      <a:pt x="45" y="671"/>
                    </a:lnTo>
                    <a:lnTo>
                      <a:pt x="35" y="671"/>
                    </a:lnTo>
                    <a:lnTo>
                      <a:pt x="27" y="670"/>
                    </a:lnTo>
                    <a:lnTo>
                      <a:pt x="18" y="669"/>
                    </a:lnTo>
                    <a:lnTo>
                      <a:pt x="14" y="666"/>
                    </a:lnTo>
                    <a:lnTo>
                      <a:pt x="14" y="663"/>
                    </a:lnTo>
                    <a:lnTo>
                      <a:pt x="14" y="658"/>
                    </a:lnTo>
                    <a:lnTo>
                      <a:pt x="14" y="654"/>
                    </a:lnTo>
                    <a:lnTo>
                      <a:pt x="14" y="651"/>
                    </a:lnTo>
                    <a:lnTo>
                      <a:pt x="27" y="648"/>
                    </a:lnTo>
                    <a:lnTo>
                      <a:pt x="41" y="647"/>
                    </a:lnTo>
                    <a:lnTo>
                      <a:pt x="55" y="645"/>
                    </a:lnTo>
                    <a:lnTo>
                      <a:pt x="68" y="644"/>
                    </a:lnTo>
                    <a:lnTo>
                      <a:pt x="80" y="641"/>
                    </a:lnTo>
                    <a:lnTo>
                      <a:pt x="91" y="640"/>
                    </a:lnTo>
                    <a:lnTo>
                      <a:pt x="100" y="639"/>
                    </a:lnTo>
                    <a:lnTo>
                      <a:pt x="106" y="637"/>
                    </a:lnTo>
                    <a:lnTo>
                      <a:pt x="81" y="637"/>
                    </a:lnTo>
                    <a:lnTo>
                      <a:pt x="61" y="637"/>
                    </a:lnTo>
                    <a:lnTo>
                      <a:pt x="46" y="637"/>
                    </a:lnTo>
                    <a:lnTo>
                      <a:pt x="36" y="637"/>
                    </a:lnTo>
                    <a:lnTo>
                      <a:pt x="28" y="637"/>
                    </a:lnTo>
                    <a:lnTo>
                      <a:pt x="23" y="636"/>
                    </a:lnTo>
                    <a:lnTo>
                      <a:pt x="17" y="636"/>
                    </a:lnTo>
                    <a:lnTo>
                      <a:pt x="12" y="635"/>
                    </a:lnTo>
                    <a:lnTo>
                      <a:pt x="12" y="631"/>
                    </a:lnTo>
                    <a:lnTo>
                      <a:pt x="12" y="629"/>
                    </a:lnTo>
                    <a:lnTo>
                      <a:pt x="12" y="625"/>
                    </a:lnTo>
                    <a:lnTo>
                      <a:pt x="11" y="623"/>
                    </a:lnTo>
                    <a:lnTo>
                      <a:pt x="26" y="622"/>
                    </a:lnTo>
                    <a:lnTo>
                      <a:pt x="38" y="622"/>
                    </a:lnTo>
                    <a:lnTo>
                      <a:pt x="46" y="621"/>
                    </a:lnTo>
                    <a:lnTo>
                      <a:pt x="52" y="621"/>
                    </a:lnTo>
                    <a:lnTo>
                      <a:pt x="57" y="621"/>
                    </a:lnTo>
                    <a:lnTo>
                      <a:pt x="61" y="619"/>
                    </a:lnTo>
                    <a:lnTo>
                      <a:pt x="65" y="619"/>
                    </a:lnTo>
                    <a:lnTo>
                      <a:pt x="70" y="618"/>
                    </a:lnTo>
                    <a:lnTo>
                      <a:pt x="69" y="617"/>
                    </a:lnTo>
                    <a:lnTo>
                      <a:pt x="69" y="616"/>
                    </a:lnTo>
                    <a:lnTo>
                      <a:pt x="69" y="616"/>
                    </a:lnTo>
                    <a:lnTo>
                      <a:pt x="69" y="615"/>
                    </a:lnTo>
                    <a:lnTo>
                      <a:pt x="52" y="615"/>
                    </a:lnTo>
                    <a:lnTo>
                      <a:pt x="40" y="613"/>
                    </a:lnTo>
                    <a:lnTo>
                      <a:pt x="32" y="613"/>
                    </a:lnTo>
                    <a:lnTo>
                      <a:pt x="24" y="613"/>
                    </a:lnTo>
                    <a:lnTo>
                      <a:pt x="20" y="613"/>
                    </a:lnTo>
                    <a:lnTo>
                      <a:pt x="16" y="612"/>
                    </a:lnTo>
                    <a:lnTo>
                      <a:pt x="14" y="612"/>
                    </a:lnTo>
                    <a:lnTo>
                      <a:pt x="10" y="611"/>
                    </a:lnTo>
                    <a:lnTo>
                      <a:pt x="11" y="606"/>
                    </a:lnTo>
                    <a:lnTo>
                      <a:pt x="11" y="603"/>
                    </a:lnTo>
                    <a:lnTo>
                      <a:pt x="11" y="598"/>
                    </a:lnTo>
                    <a:lnTo>
                      <a:pt x="11" y="594"/>
                    </a:lnTo>
                    <a:lnTo>
                      <a:pt x="17" y="593"/>
                    </a:lnTo>
                    <a:lnTo>
                      <a:pt x="23" y="593"/>
                    </a:lnTo>
                    <a:lnTo>
                      <a:pt x="29" y="592"/>
                    </a:lnTo>
                    <a:lnTo>
                      <a:pt x="34" y="592"/>
                    </a:lnTo>
                    <a:lnTo>
                      <a:pt x="40" y="591"/>
                    </a:lnTo>
                    <a:lnTo>
                      <a:pt x="46" y="591"/>
                    </a:lnTo>
                    <a:lnTo>
                      <a:pt x="51" y="591"/>
                    </a:lnTo>
                    <a:lnTo>
                      <a:pt x="57" y="591"/>
                    </a:lnTo>
                    <a:lnTo>
                      <a:pt x="57" y="589"/>
                    </a:lnTo>
                    <a:lnTo>
                      <a:pt x="57" y="587"/>
                    </a:lnTo>
                    <a:lnTo>
                      <a:pt x="57" y="586"/>
                    </a:lnTo>
                    <a:lnTo>
                      <a:pt x="57" y="585"/>
                    </a:lnTo>
                    <a:lnTo>
                      <a:pt x="51" y="585"/>
                    </a:lnTo>
                    <a:lnTo>
                      <a:pt x="45" y="585"/>
                    </a:lnTo>
                    <a:lnTo>
                      <a:pt x="39" y="585"/>
                    </a:lnTo>
                    <a:lnTo>
                      <a:pt x="33" y="585"/>
                    </a:lnTo>
                    <a:lnTo>
                      <a:pt x="27" y="585"/>
                    </a:lnTo>
                    <a:lnTo>
                      <a:pt x="20" y="585"/>
                    </a:lnTo>
                    <a:lnTo>
                      <a:pt x="14" y="583"/>
                    </a:lnTo>
                    <a:lnTo>
                      <a:pt x="8" y="583"/>
                    </a:lnTo>
                    <a:lnTo>
                      <a:pt x="9" y="579"/>
                    </a:lnTo>
                    <a:lnTo>
                      <a:pt x="9" y="575"/>
                    </a:lnTo>
                    <a:lnTo>
                      <a:pt x="9" y="570"/>
                    </a:lnTo>
                    <a:lnTo>
                      <a:pt x="9" y="567"/>
                    </a:lnTo>
                    <a:lnTo>
                      <a:pt x="20" y="565"/>
                    </a:lnTo>
                    <a:lnTo>
                      <a:pt x="30" y="563"/>
                    </a:lnTo>
                    <a:lnTo>
                      <a:pt x="41" y="562"/>
                    </a:lnTo>
                    <a:lnTo>
                      <a:pt x="52" y="560"/>
                    </a:lnTo>
                    <a:lnTo>
                      <a:pt x="62" y="559"/>
                    </a:lnTo>
                    <a:lnTo>
                      <a:pt x="73" y="558"/>
                    </a:lnTo>
                    <a:lnTo>
                      <a:pt x="83" y="557"/>
                    </a:lnTo>
                    <a:lnTo>
                      <a:pt x="94" y="556"/>
                    </a:lnTo>
                    <a:lnTo>
                      <a:pt x="94" y="554"/>
                    </a:lnTo>
                    <a:lnTo>
                      <a:pt x="94" y="553"/>
                    </a:lnTo>
                    <a:lnTo>
                      <a:pt x="94" y="553"/>
                    </a:lnTo>
                    <a:lnTo>
                      <a:pt x="95" y="552"/>
                    </a:lnTo>
                    <a:lnTo>
                      <a:pt x="85" y="552"/>
                    </a:lnTo>
                    <a:lnTo>
                      <a:pt x="74" y="552"/>
                    </a:lnTo>
                    <a:lnTo>
                      <a:pt x="63" y="552"/>
                    </a:lnTo>
                    <a:lnTo>
                      <a:pt x="52" y="552"/>
                    </a:lnTo>
                    <a:lnTo>
                      <a:pt x="41" y="553"/>
                    </a:lnTo>
                    <a:lnTo>
                      <a:pt x="30" y="553"/>
                    </a:lnTo>
                    <a:lnTo>
                      <a:pt x="20" y="553"/>
                    </a:lnTo>
                    <a:lnTo>
                      <a:pt x="9" y="553"/>
                    </a:lnTo>
                    <a:lnTo>
                      <a:pt x="8" y="550"/>
                    </a:lnTo>
                    <a:lnTo>
                      <a:pt x="8" y="547"/>
                    </a:lnTo>
                    <a:lnTo>
                      <a:pt x="8" y="545"/>
                    </a:lnTo>
                    <a:lnTo>
                      <a:pt x="8" y="542"/>
                    </a:lnTo>
                    <a:lnTo>
                      <a:pt x="30" y="539"/>
                    </a:lnTo>
                    <a:lnTo>
                      <a:pt x="49" y="536"/>
                    </a:lnTo>
                    <a:lnTo>
                      <a:pt x="62" y="535"/>
                    </a:lnTo>
                    <a:lnTo>
                      <a:pt x="70" y="534"/>
                    </a:lnTo>
                    <a:lnTo>
                      <a:pt x="76" y="533"/>
                    </a:lnTo>
                    <a:lnTo>
                      <a:pt x="80" y="532"/>
                    </a:lnTo>
                    <a:lnTo>
                      <a:pt x="82" y="532"/>
                    </a:lnTo>
                    <a:lnTo>
                      <a:pt x="83" y="530"/>
                    </a:lnTo>
                    <a:lnTo>
                      <a:pt x="75" y="529"/>
                    </a:lnTo>
                    <a:lnTo>
                      <a:pt x="67" y="528"/>
                    </a:lnTo>
                    <a:lnTo>
                      <a:pt x="57" y="528"/>
                    </a:lnTo>
                    <a:lnTo>
                      <a:pt x="47" y="528"/>
                    </a:lnTo>
                    <a:lnTo>
                      <a:pt x="36" y="529"/>
                    </a:lnTo>
                    <a:lnTo>
                      <a:pt x="27" y="529"/>
                    </a:lnTo>
                    <a:lnTo>
                      <a:pt x="16" y="530"/>
                    </a:lnTo>
                    <a:lnTo>
                      <a:pt x="6" y="530"/>
                    </a:lnTo>
                    <a:lnTo>
                      <a:pt x="6" y="526"/>
                    </a:lnTo>
                    <a:lnTo>
                      <a:pt x="6" y="521"/>
                    </a:lnTo>
                    <a:lnTo>
                      <a:pt x="6" y="517"/>
                    </a:lnTo>
                    <a:lnTo>
                      <a:pt x="6" y="512"/>
                    </a:lnTo>
                    <a:lnTo>
                      <a:pt x="11" y="511"/>
                    </a:lnTo>
                    <a:lnTo>
                      <a:pt x="22" y="510"/>
                    </a:lnTo>
                    <a:lnTo>
                      <a:pt x="34" y="508"/>
                    </a:lnTo>
                    <a:lnTo>
                      <a:pt x="49" y="505"/>
                    </a:lnTo>
                    <a:lnTo>
                      <a:pt x="63" y="504"/>
                    </a:lnTo>
                    <a:lnTo>
                      <a:pt x="75" y="502"/>
                    </a:lnTo>
                    <a:lnTo>
                      <a:pt x="86" y="499"/>
                    </a:lnTo>
                    <a:lnTo>
                      <a:pt x="91" y="498"/>
                    </a:lnTo>
                    <a:lnTo>
                      <a:pt x="80" y="498"/>
                    </a:lnTo>
                    <a:lnTo>
                      <a:pt x="70" y="498"/>
                    </a:lnTo>
                    <a:lnTo>
                      <a:pt x="59" y="498"/>
                    </a:lnTo>
                    <a:lnTo>
                      <a:pt x="49" y="498"/>
                    </a:lnTo>
                    <a:lnTo>
                      <a:pt x="38" y="499"/>
                    </a:lnTo>
                    <a:lnTo>
                      <a:pt x="27" y="499"/>
                    </a:lnTo>
                    <a:lnTo>
                      <a:pt x="17" y="499"/>
                    </a:lnTo>
                    <a:lnTo>
                      <a:pt x="6" y="499"/>
                    </a:lnTo>
                    <a:lnTo>
                      <a:pt x="5" y="494"/>
                    </a:lnTo>
                    <a:lnTo>
                      <a:pt x="5" y="490"/>
                    </a:lnTo>
                    <a:lnTo>
                      <a:pt x="5" y="486"/>
                    </a:lnTo>
                    <a:lnTo>
                      <a:pt x="5" y="481"/>
                    </a:lnTo>
                    <a:lnTo>
                      <a:pt x="15" y="480"/>
                    </a:lnTo>
                    <a:lnTo>
                      <a:pt x="24" y="479"/>
                    </a:lnTo>
                    <a:lnTo>
                      <a:pt x="35" y="477"/>
                    </a:lnTo>
                    <a:lnTo>
                      <a:pt x="45" y="476"/>
                    </a:lnTo>
                    <a:lnTo>
                      <a:pt x="55" y="475"/>
                    </a:lnTo>
                    <a:lnTo>
                      <a:pt x="64" y="474"/>
                    </a:lnTo>
                    <a:lnTo>
                      <a:pt x="74" y="473"/>
                    </a:lnTo>
                    <a:lnTo>
                      <a:pt x="83" y="471"/>
                    </a:lnTo>
                    <a:lnTo>
                      <a:pt x="83" y="470"/>
                    </a:lnTo>
                    <a:lnTo>
                      <a:pt x="85" y="470"/>
                    </a:lnTo>
                    <a:lnTo>
                      <a:pt x="85" y="470"/>
                    </a:lnTo>
                    <a:lnTo>
                      <a:pt x="85" y="469"/>
                    </a:lnTo>
                    <a:lnTo>
                      <a:pt x="80" y="469"/>
                    </a:lnTo>
                    <a:lnTo>
                      <a:pt x="71" y="470"/>
                    </a:lnTo>
                    <a:lnTo>
                      <a:pt x="59" y="470"/>
                    </a:lnTo>
                    <a:lnTo>
                      <a:pt x="47" y="470"/>
                    </a:lnTo>
                    <a:lnTo>
                      <a:pt x="34" y="471"/>
                    </a:lnTo>
                    <a:lnTo>
                      <a:pt x="21" y="471"/>
                    </a:lnTo>
                    <a:lnTo>
                      <a:pt x="11" y="470"/>
                    </a:lnTo>
                    <a:lnTo>
                      <a:pt x="5" y="469"/>
                    </a:lnTo>
                    <a:lnTo>
                      <a:pt x="5" y="464"/>
                    </a:lnTo>
                    <a:lnTo>
                      <a:pt x="5" y="458"/>
                    </a:lnTo>
                    <a:lnTo>
                      <a:pt x="4" y="453"/>
                    </a:lnTo>
                    <a:lnTo>
                      <a:pt x="4" y="449"/>
                    </a:lnTo>
                    <a:lnTo>
                      <a:pt x="22" y="447"/>
                    </a:lnTo>
                    <a:lnTo>
                      <a:pt x="36" y="446"/>
                    </a:lnTo>
                    <a:lnTo>
                      <a:pt x="47" y="446"/>
                    </a:lnTo>
                    <a:lnTo>
                      <a:pt x="57" y="445"/>
                    </a:lnTo>
                    <a:lnTo>
                      <a:pt x="65" y="444"/>
                    </a:lnTo>
                    <a:lnTo>
                      <a:pt x="74" y="443"/>
                    </a:lnTo>
                    <a:lnTo>
                      <a:pt x="83" y="441"/>
                    </a:lnTo>
                    <a:lnTo>
                      <a:pt x="95" y="440"/>
                    </a:lnTo>
                    <a:lnTo>
                      <a:pt x="87" y="438"/>
                    </a:lnTo>
                    <a:lnTo>
                      <a:pt x="76" y="437"/>
                    </a:lnTo>
                    <a:lnTo>
                      <a:pt x="64" y="437"/>
                    </a:lnTo>
                    <a:lnTo>
                      <a:pt x="52" y="437"/>
                    </a:lnTo>
                    <a:lnTo>
                      <a:pt x="40" y="437"/>
                    </a:lnTo>
                    <a:lnTo>
                      <a:pt x="28" y="437"/>
                    </a:lnTo>
                    <a:lnTo>
                      <a:pt x="16" y="438"/>
                    </a:lnTo>
                    <a:lnTo>
                      <a:pt x="5" y="438"/>
                    </a:lnTo>
                    <a:lnTo>
                      <a:pt x="4" y="437"/>
                    </a:lnTo>
                    <a:lnTo>
                      <a:pt x="4" y="434"/>
                    </a:lnTo>
                    <a:lnTo>
                      <a:pt x="3" y="433"/>
                    </a:lnTo>
                    <a:lnTo>
                      <a:pt x="2" y="432"/>
                    </a:lnTo>
                    <a:lnTo>
                      <a:pt x="2" y="429"/>
                    </a:lnTo>
                    <a:lnTo>
                      <a:pt x="3" y="427"/>
                    </a:lnTo>
                    <a:lnTo>
                      <a:pt x="3" y="425"/>
                    </a:lnTo>
                    <a:lnTo>
                      <a:pt x="4" y="422"/>
                    </a:lnTo>
                    <a:lnTo>
                      <a:pt x="18" y="421"/>
                    </a:lnTo>
                    <a:lnTo>
                      <a:pt x="34" y="420"/>
                    </a:lnTo>
                    <a:lnTo>
                      <a:pt x="49" y="419"/>
                    </a:lnTo>
                    <a:lnTo>
                      <a:pt x="64" y="416"/>
                    </a:lnTo>
                    <a:lnTo>
                      <a:pt x="79" y="415"/>
                    </a:lnTo>
                    <a:lnTo>
                      <a:pt x="93" y="414"/>
                    </a:lnTo>
                    <a:lnTo>
                      <a:pt x="109" y="413"/>
                    </a:lnTo>
                    <a:lnTo>
                      <a:pt x="123" y="411"/>
                    </a:lnTo>
                    <a:lnTo>
                      <a:pt x="122" y="410"/>
                    </a:lnTo>
                    <a:lnTo>
                      <a:pt x="122" y="410"/>
                    </a:lnTo>
                    <a:lnTo>
                      <a:pt x="122" y="409"/>
                    </a:lnTo>
                    <a:lnTo>
                      <a:pt x="121" y="409"/>
                    </a:lnTo>
                    <a:lnTo>
                      <a:pt x="113" y="409"/>
                    </a:lnTo>
                    <a:lnTo>
                      <a:pt x="100" y="409"/>
                    </a:lnTo>
                    <a:lnTo>
                      <a:pt x="82" y="410"/>
                    </a:lnTo>
                    <a:lnTo>
                      <a:pt x="62" y="410"/>
                    </a:lnTo>
                    <a:lnTo>
                      <a:pt x="41" y="410"/>
                    </a:lnTo>
                    <a:lnTo>
                      <a:pt x="23" y="409"/>
                    </a:lnTo>
                    <a:lnTo>
                      <a:pt x="9" y="409"/>
                    </a:lnTo>
                    <a:lnTo>
                      <a:pt x="0" y="407"/>
                    </a:lnTo>
                    <a:lnTo>
                      <a:pt x="2" y="402"/>
                    </a:lnTo>
                    <a:lnTo>
                      <a:pt x="3" y="398"/>
                    </a:lnTo>
                    <a:lnTo>
                      <a:pt x="3" y="394"/>
                    </a:lnTo>
                    <a:lnTo>
                      <a:pt x="4" y="391"/>
                    </a:lnTo>
                    <a:lnTo>
                      <a:pt x="12" y="390"/>
                    </a:lnTo>
                    <a:lnTo>
                      <a:pt x="21" y="388"/>
                    </a:lnTo>
                    <a:lnTo>
                      <a:pt x="28" y="386"/>
                    </a:lnTo>
                    <a:lnTo>
                      <a:pt x="36" y="385"/>
                    </a:lnTo>
                    <a:lnTo>
                      <a:pt x="45" y="384"/>
                    </a:lnTo>
                    <a:lnTo>
                      <a:pt x="53" y="381"/>
                    </a:lnTo>
                    <a:lnTo>
                      <a:pt x="61" y="380"/>
                    </a:lnTo>
                    <a:lnTo>
                      <a:pt x="69" y="379"/>
                    </a:lnTo>
                    <a:lnTo>
                      <a:pt x="61" y="379"/>
                    </a:lnTo>
                    <a:lnTo>
                      <a:pt x="52" y="378"/>
                    </a:lnTo>
                    <a:lnTo>
                      <a:pt x="44" y="378"/>
                    </a:lnTo>
                    <a:lnTo>
                      <a:pt x="35" y="378"/>
                    </a:lnTo>
                    <a:lnTo>
                      <a:pt x="27" y="376"/>
                    </a:lnTo>
                    <a:lnTo>
                      <a:pt x="18" y="376"/>
                    </a:lnTo>
                    <a:lnTo>
                      <a:pt x="10" y="376"/>
                    </a:lnTo>
                    <a:lnTo>
                      <a:pt x="2" y="376"/>
                    </a:lnTo>
                    <a:lnTo>
                      <a:pt x="2" y="372"/>
                    </a:lnTo>
                    <a:lnTo>
                      <a:pt x="2" y="367"/>
                    </a:lnTo>
                    <a:lnTo>
                      <a:pt x="2" y="363"/>
                    </a:lnTo>
                    <a:lnTo>
                      <a:pt x="2" y="358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3" name="Freeform 103"/>
              <p:cNvSpPr>
                <a:spLocks/>
              </p:cNvSpPr>
              <p:nvPr/>
            </p:nvSpPr>
            <p:spPr bwMode="auto">
              <a:xfrm>
                <a:off x="3979" y="410"/>
                <a:ext cx="108" cy="2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2"/>
                  </a:cxn>
                  <a:cxn ang="0">
                    <a:pos x="24" y="0"/>
                  </a:cxn>
                  <a:cxn ang="0">
                    <a:pos x="38" y="0"/>
                  </a:cxn>
                  <a:cxn ang="0">
                    <a:pos x="54" y="0"/>
                  </a:cxn>
                  <a:cxn ang="0">
                    <a:pos x="70" y="1"/>
                  </a:cxn>
                  <a:cxn ang="0">
                    <a:pos x="84" y="2"/>
                  </a:cxn>
                  <a:cxn ang="0">
                    <a:pos x="97" y="3"/>
                  </a:cxn>
                  <a:cxn ang="0">
                    <a:pos x="108" y="5"/>
                  </a:cxn>
                  <a:cxn ang="0">
                    <a:pos x="108" y="8"/>
                  </a:cxn>
                  <a:cxn ang="0">
                    <a:pos x="108" y="12"/>
                  </a:cxn>
                  <a:cxn ang="0">
                    <a:pos x="108" y="17"/>
                  </a:cxn>
                  <a:cxn ang="0">
                    <a:pos x="108" y="20"/>
                  </a:cxn>
                  <a:cxn ang="0">
                    <a:pos x="89" y="20"/>
                  </a:cxn>
                  <a:cxn ang="0">
                    <a:pos x="70" y="20"/>
                  </a:cxn>
                  <a:cxn ang="0">
                    <a:pos x="50" y="19"/>
                  </a:cxn>
                  <a:cxn ang="0">
                    <a:pos x="32" y="19"/>
                  </a:cxn>
                  <a:cxn ang="0">
                    <a:pos x="17" y="18"/>
                  </a:cxn>
                  <a:cxn ang="0">
                    <a:pos x="6" y="16"/>
                  </a:cxn>
                  <a:cxn ang="0">
                    <a:pos x="0" y="11"/>
                  </a:cxn>
                  <a:cxn ang="0">
                    <a:pos x="0" y="6"/>
                  </a:cxn>
                </a:cxnLst>
                <a:rect l="0" t="0" r="r" b="b"/>
                <a:pathLst>
                  <a:path w="108" h="20">
                    <a:moveTo>
                      <a:pt x="0" y="6"/>
                    </a:moveTo>
                    <a:lnTo>
                      <a:pt x="11" y="2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4" y="0"/>
                    </a:lnTo>
                    <a:lnTo>
                      <a:pt x="70" y="1"/>
                    </a:lnTo>
                    <a:lnTo>
                      <a:pt x="84" y="2"/>
                    </a:lnTo>
                    <a:lnTo>
                      <a:pt x="97" y="3"/>
                    </a:lnTo>
                    <a:lnTo>
                      <a:pt x="108" y="5"/>
                    </a:lnTo>
                    <a:lnTo>
                      <a:pt x="108" y="8"/>
                    </a:lnTo>
                    <a:lnTo>
                      <a:pt x="108" y="12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89" y="20"/>
                    </a:lnTo>
                    <a:lnTo>
                      <a:pt x="70" y="20"/>
                    </a:lnTo>
                    <a:lnTo>
                      <a:pt x="50" y="19"/>
                    </a:lnTo>
                    <a:lnTo>
                      <a:pt x="32" y="19"/>
                    </a:lnTo>
                    <a:lnTo>
                      <a:pt x="17" y="18"/>
                    </a:lnTo>
                    <a:lnTo>
                      <a:pt x="6" y="16"/>
                    </a:lnTo>
                    <a:lnTo>
                      <a:pt x="0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4" name="Freeform 104"/>
              <p:cNvSpPr>
                <a:spLocks/>
              </p:cNvSpPr>
              <p:nvPr/>
            </p:nvSpPr>
            <p:spPr bwMode="auto">
              <a:xfrm>
                <a:off x="3982" y="442"/>
                <a:ext cx="109" cy="255"/>
              </a:xfrm>
              <a:custGeom>
                <a:avLst/>
                <a:gdLst/>
                <a:ahLst/>
                <a:cxnLst>
                  <a:cxn ang="0">
                    <a:pos x="21" y="224"/>
                  </a:cxn>
                  <a:cxn ang="0">
                    <a:pos x="35" y="222"/>
                  </a:cxn>
                  <a:cxn ang="0">
                    <a:pos x="38" y="219"/>
                  </a:cxn>
                  <a:cxn ang="0">
                    <a:pos x="24" y="218"/>
                  </a:cxn>
                  <a:cxn ang="0">
                    <a:pos x="11" y="217"/>
                  </a:cxn>
                  <a:cxn ang="0">
                    <a:pos x="3" y="210"/>
                  </a:cxn>
                  <a:cxn ang="0">
                    <a:pos x="3" y="189"/>
                  </a:cxn>
                  <a:cxn ang="0">
                    <a:pos x="20" y="187"/>
                  </a:cxn>
                  <a:cxn ang="0">
                    <a:pos x="35" y="183"/>
                  </a:cxn>
                  <a:cxn ang="0">
                    <a:pos x="46" y="181"/>
                  </a:cxn>
                  <a:cxn ang="0">
                    <a:pos x="45" y="180"/>
                  </a:cxn>
                  <a:cxn ang="0">
                    <a:pos x="29" y="178"/>
                  </a:cxn>
                  <a:cxn ang="0">
                    <a:pos x="14" y="177"/>
                  </a:cxn>
                  <a:cxn ang="0">
                    <a:pos x="4" y="171"/>
                  </a:cxn>
                  <a:cxn ang="0">
                    <a:pos x="4" y="153"/>
                  </a:cxn>
                  <a:cxn ang="0">
                    <a:pos x="32" y="152"/>
                  </a:cxn>
                  <a:cxn ang="0">
                    <a:pos x="46" y="151"/>
                  </a:cxn>
                  <a:cxn ang="0">
                    <a:pos x="52" y="147"/>
                  </a:cxn>
                  <a:cxn ang="0">
                    <a:pos x="33" y="145"/>
                  </a:cxn>
                  <a:cxn ang="0">
                    <a:pos x="12" y="144"/>
                  </a:cxn>
                  <a:cxn ang="0">
                    <a:pos x="5" y="131"/>
                  </a:cxn>
                  <a:cxn ang="0">
                    <a:pos x="15" y="122"/>
                  </a:cxn>
                  <a:cxn ang="0">
                    <a:pos x="34" y="121"/>
                  </a:cxn>
                  <a:cxn ang="0">
                    <a:pos x="56" y="119"/>
                  </a:cxn>
                  <a:cxn ang="0">
                    <a:pos x="65" y="116"/>
                  </a:cxn>
                  <a:cxn ang="0">
                    <a:pos x="57" y="113"/>
                  </a:cxn>
                  <a:cxn ang="0">
                    <a:pos x="35" y="112"/>
                  </a:cxn>
                  <a:cxn ang="0">
                    <a:pos x="14" y="111"/>
                  </a:cxn>
                  <a:cxn ang="0">
                    <a:pos x="6" y="104"/>
                  </a:cxn>
                  <a:cxn ang="0">
                    <a:pos x="11" y="94"/>
                  </a:cxn>
                  <a:cxn ang="0">
                    <a:pos x="38" y="91"/>
                  </a:cxn>
                  <a:cxn ang="0">
                    <a:pos x="65" y="91"/>
                  </a:cxn>
                  <a:cxn ang="0">
                    <a:pos x="62" y="85"/>
                  </a:cxn>
                  <a:cxn ang="0">
                    <a:pos x="34" y="83"/>
                  </a:cxn>
                  <a:cxn ang="0">
                    <a:pos x="10" y="85"/>
                  </a:cxn>
                  <a:cxn ang="0">
                    <a:pos x="10" y="71"/>
                  </a:cxn>
                  <a:cxn ang="0">
                    <a:pos x="24" y="65"/>
                  </a:cxn>
                  <a:cxn ang="0">
                    <a:pos x="46" y="64"/>
                  </a:cxn>
                  <a:cxn ang="0">
                    <a:pos x="67" y="63"/>
                  </a:cxn>
                  <a:cxn ang="0">
                    <a:pos x="65" y="58"/>
                  </a:cxn>
                  <a:cxn ang="0">
                    <a:pos x="52" y="56"/>
                  </a:cxn>
                  <a:cxn ang="0">
                    <a:pos x="32" y="54"/>
                  </a:cxn>
                  <a:cxn ang="0">
                    <a:pos x="11" y="53"/>
                  </a:cxn>
                  <a:cxn ang="0">
                    <a:pos x="10" y="35"/>
                  </a:cxn>
                  <a:cxn ang="0">
                    <a:pos x="23" y="29"/>
                  </a:cxn>
                  <a:cxn ang="0">
                    <a:pos x="50" y="28"/>
                  </a:cxn>
                  <a:cxn ang="0">
                    <a:pos x="67" y="24"/>
                  </a:cxn>
                  <a:cxn ang="0">
                    <a:pos x="65" y="22"/>
                  </a:cxn>
                  <a:cxn ang="0">
                    <a:pos x="52" y="21"/>
                  </a:cxn>
                  <a:cxn ang="0">
                    <a:pos x="32" y="20"/>
                  </a:cxn>
                  <a:cxn ang="0">
                    <a:pos x="11" y="18"/>
                  </a:cxn>
                  <a:cxn ang="0">
                    <a:pos x="11" y="6"/>
                  </a:cxn>
                  <a:cxn ang="0">
                    <a:pos x="35" y="2"/>
                  </a:cxn>
                  <a:cxn ang="0">
                    <a:pos x="71" y="0"/>
                  </a:cxn>
                  <a:cxn ang="0">
                    <a:pos x="101" y="5"/>
                  </a:cxn>
                  <a:cxn ang="0">
                    <a:pos x="109" y="156"/>
                  </a:cxn>
                  <a:cxn ang="0">
                    <a:pos x="82" y="222"/>
                  </a:cxn>
                  <a:cxn ang="0">
                    <a:pos x="45" y="245"/>
                  </a:cxn>
                  <a:cxn ang="0">
                    <a:pos x="3" y="255"/>
                  </a:cxn>
                  <a:cxn ang="0">
                    <a:pos x="0" y="241"/>
                  </a:cxn>
                </a:cxnLst>
                <a:rect l="0" t="0" r="r" b="b"/>
                <a:pathLst>
                  <a:path w="109" h="255">
                    <a:moveTo>
                      <a:pt x="0" y="229"/>
                    </a:moveTo>
                    <a:lnTo>
                      <a:pt x="12" y="227"/>
                    </a:lnTo>
                    <a:lnTo>
                      <a:pt x="21" y="224"/>
                    </a:lnTo>
                    <a:lnTo>
                      <a:pt x="28" y="223"/>
                    </a:lnTo>
                    <a:lnTo>
                      <a:pt x="32" y="222"/>
                    </a:lnTo>
                    <a:lnTo>
                      <a:pt x="35" y="222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38" y="219"/>
                    </a:lnTo>
                    <a:lnTo>
                      <a:pt x="34" y="219"/>
                    </a:lnTo>
                    <a:lnTo>
                      <a:pt x="29" y="218"/>
                    </a:lnTo>
                    <a:lnTo>
                      <a:pt x="24" y="218"/>
                    </a:lnTo>
                    <a:lnTo>
                      <a:pt x="21" y="217"/>
                    </a:lnTo>
                    <a:lnTo>
                      <a:pt x="16" y="217"/>
                    </a:lnTo>
                    <a:lnTo>
                      <a:pt x="11" y="217"/>
                    </a:lnTo>
                    <a:lnTo>
                      <a:pt x="6" y="216"/>
                    </a:lnTo>
                    <a:lnTo>
                      <a:pt x="2" y="216"/>
                    </a:lnTo>
                    <a:lnTo>
                      <a:pt x="3" y="210"/>
                    </a:lnTo>
                    <a:lnTo>
                      <a:pt x="3" y="202"/>
                    </a:lnTo>
                    <a:lnTo>
                      <a:pt x="3" y="195"/>
                    </a:lnTo>
                    <a:lnTo>
                      <a:pt x="3" y="189"/>
                    </a:lnTo>
                    <a:lnTo>
                      <a:pt x="9" y="188"/>
                    </a:lnTo>
                    <a:lnTo>
                      <a:pt x="14" y="187"/>
                    </a:lnTo>
                    <a:lnTo>
                      <a:pt x="20" y="187"/>
                    </a:lnTo>
                    <a:lnTo>
                      <a:pt x="24" y="186"/>
                    </a:lnTo>
                    <a:lnTo>
                      <a:pt x="30" y="184"/>
                    </a:lnTo>
                    <a:lnTo>
                      <a:pt x="35" y="183"/>
                    </a:lnTo>
                    <a:lnTo>
                      <a:pt x="41" y="183"/>
                    </a:lnTo>
                    <a:lnTo>
                      <a:pt x="46" y="182"/>
                    </a:lnTo>
                    <a:lnTo>
                      <a:pt x="46" y="181"/>
                    </a:lnTo>
                    <a:lnTo>
                      <a:pt x="46" y="181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0" y="180"/>
                    </a:lnTo>
                    <a:lnTo>
                      <a:pt x="34" y="178"/>
                    </a:lnTo>
                    <a:lnTo>
                      <a:pt x="29" y="178"/>
                    </a:lnTo>
                    <a:lnTo>
                      <a:pt x="24" y="178"/>
                    </a:lnTo>
                    <a:lnTo>
                      <a:pt x="18" y="177"/>
                    </a:lnTo>
                    <a:lnTo>
                      <a:pt x="14" y="177"/>
                    </a:lnTo>
                    <a:lnTo>
                      <a:pt x="8" y="177"/>
                    </a:lnTo>
                    <a:lnTo>
                      <a:pt x="3" y="177"/>
                    </a:lnTo>
                    <a:lnTo>
                      <a:pt x="4" y="171"/>
                    </a:lnTo>
                    <a:lnTo>
                      <a:pt x="4" y="165"/>
                    </a:lnTo>
                    <a:lnTo>
                      <a:pt x="4" y="159"/>
                    </a:lnTo>
                    <a:lnTo>
                      <a:pt x="4" y="153"/>
                    </a:lnTo>
                    <a:lnTo>
                      <a:pt x="16" y="153"/>
                    </a:lnTo>
                    <a:lnTo>
                      <a:pt x="24" y="152"/>
                    </a:lnTo>
                    <a:lnTo>
                      <a:pt x="32" y="152"/>
                    </a:lnTo>
                    <a:lnTo>
                      <a:pt x="36" y="152"/>
                    </a:lnTo>
                    <a:lnTo>
                      <a:pt x="41" y="152"/>
                    </a:lnTo>
                    <a:lnTo>
                      <a:pt x="46" y="151"/>
                    </a:lnTo>
                    <a:lnTo>
                      <a:pt x="51" y="151"/>
                    </a:lnTo>
                    <a:lnTo>
                      <a:pt x="57" y="150"/>
                    </a:lnTo>
                    <a:lnTo>
                      <a:pt x="52" y="147"/>
                    </a:lnTo>
                    <a:lnTo>
                      <a:pt x="46" y="146"/>
                    </a:lnTo>
                    <a:lnTo>
                      <a:pt x="40" y="145"/>
                    </a:lnTo>
                    <a:lnTo>
                      <a:pt x="33" y="145"/>
                    </a:lnTo>
                    <a:lnTo>
                      <a:pt x="27" y="144"/>
                    </a:lnTo>
                    <a:lnTo>
                      <a:pt x="20" y="144"/>
                    </a:lnTo>
                    <a:lnTo>
                      <a:pt x="12" y="144"/>
                    </a:lnTo>
                    <a:lnTo>
                      <a:pt x="5" y="144"/>
                    </a:lnTo>
                    <a:lnTo>
                      <a:pt x="5" y="136"/>
                    </a:lnTo>
                    <a:lnTo>
                      <a:pt x="5" y="131"/>
                    </a:lnTo>
                    <a:lnTo>
                      <a:pt x="5" y="128"/>
                    </a:lnTo>
                    <a:lnTo>
                      <a:pt x="6" y="123"/>
                    </a:lnTo>
                    <a:lnTo>
                      <a:pt x="15" y="122"/>
                    </a:lnTo>
                    <a:lnTo>
                      <a:pt x="22" y="122"/>
                    </a:lnTo>
                    <a:lnTo>
                      <a:pt x="28" y="121"/>
                    </a:lnTo>
                    <a:lnTo>
                      <a:pt x="34" y="121"/>
                    </a:lnTo>
                    <a:lnTo>
                      <a:pt x="40" y="121"/>
                    </a:lnTo>
                    <a:lnTo>
                      <a:pt x="46" y="121"/>
                    </a:lnTo>
                    <a:lnTo>
                      <a:pt x="56" y="119"/>
                    </a:lnTo>
                    <a:lnTo>
                      <a:pt x="67" y="119"/>
                    </a:lnTo>
                    <a:lnTo>
                      <a:pt x="65" y="118"/>
                    </a:lnTo>
                    <a:lnTo>
                      <a:pt x="65" y="116"/>
                    </a:lnTo>
                    <a:lnTo>
                      <a:pt x="65" y="115"/>
                    </a:lnTo>
                    <a:lnTo>
                      <a:pt x="64" y="113"/>
                    </a:lnTo>
                    <a:lnTo>
                      <a:pt x="57" y="113"/>
                    </a:lnTo>
                    <a:lnTo>
                      <a:pt x="50" y="113"/>
                    </a:lnTo>
                    <a:lnTo>
                      <a:pt x="42" y="113"/>
                    </a:lnTo>
                    <a:lnTo>
                      <a:pt x="35" y="112"/>
                    </a:lnTo>
                    <a:lnTo>
                      <a:pt x="28" y="112"/>
                    </a:lnTo>
                    <a:lnTo>
                      <a:pt x="21" y="112"/>
                    </a:lnTo>
                    <a:lnTo>
                      <a:pt x="14" y="111"/>
                    </a:lnTo>
                    <a:lnTo>
                      <a:pt x="6" y="111"/>
                    </a:lnTo>
                    <a:lnTo>
                      <a:pt x="6" y="107"/>
                    </a:lnTo>
                    <a:lnTo>
                      <a:pt x="6" y="104"/>
                    </a:lnTo>
                    <a:lnTo>
                      <a:pt x="6" y="100"/>
                    </a:lnTo>
                    <a:lnTo>
                      <a:pt x="6" y="97"/>
                    </a:lnTo>
                    <a:lnTo>
                      <a:pt x="11" y="94"/>
                    </a:lnTo>
                    <a:lnTo>
                      <a:pt x="18" y="92"/>
                    </a:lnTo>
                    <a:lnTo>
                      <a:pt x="27" y="91"/>
                    </a:lnTo>
                    <a:lnTo>
                      <a:pt x="38" y="91"/>
                    </a:lnTo>
                    <a:lnTo>
                      <a:pt x="47" y="91"/>
                    </a:lnTo>
                    <a:lnTo>
                      <a:pt x="57" y="91"/>
                    </a:lnTo>
                    <a:lnTo>
                      <a:pt x="65" y="91"/>
                    </a:lnTo>
                    <a:lnTo>
                      <a:pt x="71" y="89"/>
                    </a:lnTo>
                    <a:lnTo>
                      <a:pt x="68" y="87"/>
                    </a:lnTo>
                    <a:lnTo>
                      <a:pt x="62" y="85"/>
                    </a:lnTo>
                    <a:lnTo>
                      <a:pt x="53" y="85"/>
                    </a:lnTo>
                    <a:lnTo>
                      <a:pt x="45" y="83"/>
                    </a:lnTo>
                    <a:lnTo>
                      <a:pt x="34" y="83"/>
                    </a:lnTo>
                    <a:lnTo>
                      <a:pt x="24" y="85"/>
                    </a:lnTo>
                    <a:lnTo>
                      <a:pt x="16" y="85"/>
                    </a:lnTo>
                    <a:lnTo>
                      <a:pt x="10" y="85"/>
                    </a:lnTo>
                    <a:lnTo>
                      <a:pt x="10" y="80"/>
                    </a:lnTo>
                    <a:lnTo>
                      <a:pt x="10" y="75"/>
                    </a:lnTo>
                    <a:lnTo>
                      <a:pt x="10" y="71"/>
                    </a:lnTo>
                    <a:lnTo>
                      <a:pt x="10" y="67"/>
                    </a:lnTo>
                    <a:lnTo>
                      <a:pt x="17" y="65"/>
                    </a:lnTo>
                    <a:lnTo>
                      <a:pt x="24" y="65"/>
                    </a:lnTo>
                    <a:lnTo>
                      <a:pt x="32" y="64"/>
                    </a:lnTo>
                    <a:lnTo>
                      <a:pt x="39" y="64"/>
                    </a:lnTo>
                    <a:lnTo>
                      <a:pt x="46" y="64"/>
                    </a:lnTo>
                    <a:lnTo>
                      <a:pt x="53" y="64"/>
                    </a:lnTo>
                    <a:lnTo>
                      <a:pt x="59" y="63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7" y="59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58" y="57"/>
                    </a:lnTo>
                    <a:lnTo>
                      <a:pt x="52" y="56"/>
                    </a:lnTo>
                    <a:lnTo>
                      <a:pt x="45" y="56"/>
                    </a:lnTo>
                    <a:lnTo>
                      <a:pt x="39" y="54"/>
                    </a:lnTo>
                    <a:lnTo>
                      <a:pt x="32" y="54"/>
                    </a:lnTo>
                    <a:lnTo>
                      <a:pt x="24" y="54"/>
                    </a:lnTo>
                    <a:lnTo>
                      <a:pt x="18" y="53"/>
                    </a:lnTo>
                    <a:lnTo>
                      <a:pt x="11" y="53"/>
                    </a:lnTo>
                    <a:lnTo>
                      <a:pt x="11" y="47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29"/>
                    </a:lnTo>
                    <a:lnTo>
                      <a:pt x="16" y="29"/>
                    </a:lnTo>
                    <a:lnTo>
                      <a:pt x="23" y="29"/>
                    </a:lnTo>
                    <a:lnTo>
                      <a:pt x="32" y="29"/>
                    </a:lnTo>
                    <a:lnTo>
                      <a:pt x="41" y="28"/>
                    </a:lnTo>
                    <a:lnTo>
                      <a:pt x="50" y="28"/>
                    </a:lnTo>
                    <a:lnTo>
                      <a:pt x="58" y="27"/>
                    </a:lnTo>
                    <a:lnTo>
                      <a:pt x="64" y="26"/>
                    </a:lnTo>
                    <a:lnTo>
                      <a:pt x="67" y="24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58" y="21"/>
                    </a:lnTo>
                    <a:lnTo>
                      <a:pt x="52" y="21"/>
                    </a:lnTo>
                    <a:lnTo>
                      <a:pt x="45" y="20"/>
                    </a:lnTo>
                    <a:lnTo>
                      <a:pt x="39" y="20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3" y="2"/>
                    </a:lnTo>
                    <a:lnTo>
                      <a:pt x="93" y="3"/>
                    </a:lnTo>
                    <a:lnTo>
                      <a:pt x="101" y="5"/>
                    </a:lnTo>
                    <a:lnTo>
                      <a:pt x="106" y="53"/>
                    </a:lnTo>
                    <a:lnTo>
                      <a:pt x="109" y="104"/>
                    </a:lnTo>
                    <a:lnTo>
                      <a:pt x="109" y="156"/>
                    </a:lnTo>
                    <a:lnTo>
                      <a:pt x="104" y="205"/>
                    </a:lnTo>
                    <a:lnTo>
                      <a:pt x="93" y="213"/>
                    </a:lnTo>
                    <a:lnTo>
                      <a:pt x="82" y="222"/>
                    </a:lnTo>
                    <a:lnTo>
                      <a:pt x="70" y="230"/>
                    </a:lnTo>
                    <a:lnTo>
                      <a:pt x="58" y="237"/>
                    </a:lnTo>
                    <a:lnTo>
                      <a:pt x="45" y="245"/>
                    </a:lnTo>
                    <a:lnTo>
                      <a:pt x="32" y="249"/>
                    </a:lnTo>
                    <a:lnTo>
                      <a:pt x="17" y="253"/>
                    </a:lnTo>
                    <a:lnTo>
                      <a:pt x="3" y="255"/>
                    </a:lnTo>
                    <a:lnTo>
                      <a:pt x="2" y="252"/>
                    </a:lnTo>
                    <a:lnTo>
                      <a:pt x="0" y="247"/>
                    </a:lnTo>
                    <a:lnTo>
                      <a:pt x="0" y="24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5" name="Freeform 105"/>
              <p:cNvSpPr>
                <a:spLocks/>
              </p:cNvSpPr>
              <p:nvPr/>
            </p:nvSpPr>
            <p:spPr bwMode="auto">
              <a:xfrm>
                <a:off x="4012" y="649"/>
                <a:ext cx="193" cy="117"/>
              </a:xfrm>
              <a:custGeom>
                <a:avLst/>
                <a:gdLst/>
                <a:ahLst/>
                <a:cxnLst>
                  <a:cxn ang="0">
                    <a:pos x="2" y="110"/>
                  </a:cxn>
                  <a:cxn ang="0">
                    <a:pos x="11" y="105"/>
                  </a:cxn>
                  <a:cxn ang="0">
                    <a:pos x="21" y="100"/>
                  </a:cxn>
                  <a:cxn ang="0">
                    <a:pos x="29" y="94"/>
                  </a:cxn>
                  <a:cxn ang="0">
                    <a:pos x="38" y="88"/>
                  </a:cxn>
                  <a:cxn ang="0">
                    <a:pos x="45" y="82"/>
                  </a:cxn>
                  <a:cxn ang="0">
                    <a:pos x="51" y="75"/>
                  </a:cxn>
                  <a:cxn ang="0">
                    <a:pos x="55" y="68"/>
                  </a:cxn>
                  <a:cxn ang="0">
                    <a:pos x="57" y="59"/>
                  </a:cxn>
                  <a:cxn ang="0">
                    <a:pos x="51" y="54"/>
                  </a:cxn>
                  <a:cxn ang="0">
                    <a:pos x="47" y="51"/>
                  </a:cxn>
                  <a:cxn ang="0">
                    <a:pos x="44" y="48"/>
                  </a:cxn>
                  <a:cxn ang="0">
                    <a:pos x="38" y="46"/>
                  </a:cxn>
                  <a:cxn ang="0">
                    <a:pos x="64" y="29"/>
                  </a:cxn>
                  <a:cxn ang="0">
                    <a:pos x="86" y="16"/>
                  </a:cxn>
                  <a:cxn ang="0">
                    <a:pos x="104" y="6"/>
                  </a:cxn>
                  <a:cxn ang="0">
                    <a:pos x="120" y="1"/>
                  </a:cxn>
                  <a:cxn ang="0">
                    <a:pos x="135" y="0"/>
                  </a:cxn>
                  <a:cxn ang="0">
                    <a:pos x="152" y="5"/>
                  </a:cxn>
                  <a:cxn ang="0">
                    <a:pos x="170" y="16"/>
                  </a:cxn>
                  <a:cxn ang="0">
                    <a:pos x="192" y="34"/>
                  </a:cxn>
                  <a:cxn ang="0">
                    <a:pos x="192" y="35"/>
                  </a:cxn>
                  <a:cxn ang="0">
                    <a:pos x="193" y="38"/>
                  </a:cxn>
                  <a:cxn ang="0">
                    <a:pos x="193" y="39"/>
                  </a:cxn>
                  <a:cxn ang="0">
                    <a:pos x="193" y="41"/>
                  </a:cxn>
                  <a:cxn ang="0">
                    <a:pos x="181" y="47"/>
                  </a:cxn>
                  <a:cxn ang="0">
                    <a:pos x="169" y="52"/>
                  </a:cxn>
                  <a:cxn ang="0">
                    <a:pos x="156" y="58"/>
                  </a:cxn>
                  <a:cxn ang="0">
                    <a:pos x="142" y="63"/>
                  </a:cxn>
                  <a:cxn ang="0">
                    <a:pos x="128" y="68"/>
                  </a:cxn>
                  <a:cxn ang="0">
                    <a:pos x="114" y="72"/>
                  </a:cxn>
                  <a:cxn ang="0">
                    <a:pos x="99" y="77"/>
                  </a:cxn>
                  <a:cxn ang="0">
                    <a:pos x="85" y="82"/>
                  </a:cxn>
                  <a:cxn ang="0">
                    <a:pos x="75" y="87"/>
                  </a:cxn>
                  <a:cxn ang="0">
                    <a:pos x="65" y="92"/>
                  </a:cxn>
                  <a:cxn ang="0">
                    <a:pos x="57" y="98"/>
                  </a:cxn>
                  <a:cxn ang="0">
                    <a:pos x="47" y="103"/>
                  </a:cxn>
                  <a:cxn ang="0">
                    <a:pos x="38" y="107"/>
                  </a:cxn>
                  <a:cxn ang="0">
                    <a:pos x="27" y="111"/>
                  </a:cxn>
                  <a:cxn ang="0">
                    <a:pos x="16" y="115"/>
                  </a:cxn>
                  <a:cxn ang="0">
                    <a:pos x="4" y="117"/>
                  </a:cxn>
                  <a:cxn ang="0">
                    <a:pos x="2" y="115"/>
                  </a:cxn>
                  <a:cxn ang="0">
                    <a:pos x="2" y="112"/>
                  </a:cxn>
                  <a:cxn ang="0">
                    <a:pos x="0" y="111"/>
                  </a:cxn>
                  <a:cxn ang="0">
                    <a:pos x="2" y="110"/>
                  </a:cxn>
                </a:cxnLst>
                <a:rect l="0" t="0" r="r" b="b"/>
                <a:pathLst>
                  <a:path w="193" h="117">
                    <a:moveTo>
                      <a:pt x="2" y="110"/>
                    </a:moveTo>
                    <a:lnTo>
                      <a:pt x="11" y="105"/>
                    </a:lnTo>
                    <a:lnTo>
                      <a:pt x="21" y="100"/>
                    </a:lnTo>
                    <a:lnTo>
                      <a:pt x="29" y="94"/>
                    </a:lnTo>
                    <a:lnTo>
                      <a:pt x="38" y="88"/>
                    </a:lnTo>
                    <a:lnTo>
                      <a:pt x="45" y="82"/>
                    </a:lnTo>
                    <a:lnTo>
                      <a:pt x="51" y="75"/>
                    </a:lnTo>
                    <a:lnTo>
                      <a:pt x="55" y="68"/>
                    </a:lnTo>
                    <a:lnTo>
                      <a:pt x="57" y="59"/>
                    </a:lnTo>
                    <a:lnTo>
                      <a:pt x="51" y="54"/>
                    </a:lnTo>
                    <a:lnTo>
                      <a:pt x="47" y="51"/>
                    </a:lnTo>
                    <a:lnTo>
                      <a:pt x="44" y="48"/>
                    </a:lnTo>
                    <a:lnTo>
                      <a:pt x="38" y="46"/>
                    </a:lnTo>
                    <a:lnTo>
                      <a:pt x="64" y="29"/>
                    </a:lnTo>
                    <a:lnTo>
                      <a:pt x="86" y="16"/>
                    </a:lnTo>
                    <a:lnTo>
                      <a:pt x="104" y="6"/>
                    </a:lnTo>
                    <a:lnTo>
                      <a:pt x="120" y="1"/>
                    </a:lnTo>
                    <a:lnTo>
                      <a:pt x="135" y="0"/>
                    </a:lnTo>
                    <a:lnTo>
                      <a:pt x="152" y="5"/>
                    </a:lnTo>
                    <a:lnTo>
                      <a:pt x="170" y="16"/>
                    </a:lnTo>
                    <a:lnTo>
                      <a:pt x="192" y="34"/>
                    </a:lnTo>
                    <a:lnTo>
                      <a:pt x="192" y="35"/>
                    </a:lnTo>
                    <a:lnTo>
                      <a:pt x="193" y="38"/>
                    </a:lnTo>
                    <a:lnTo>
                      <a:pt x="193" y="39"/>
                    </a:lnTo>
                    <a:lnTo>
                      <a:pt x="193" y="41"/>
                    </a:lnTo>
                    <a:lnTo>
                      <a:pt x="181" y="47"/>
                    </a:lnTo>
                    <a:lnTo>
                      <a:pt x="169" y="52"/>
                    </a:lnTo>
                    <a:lnTo>
                      <a:pt x="156" y="58"/>
                    </a:lnTo>
                    <a:lnTo>
                      <a:pt x="142" y="63"/>
                    </a:lnTo>
                    <a:lnTo>
                      <a:pt x="128" y="68"/>
                    </a:lnTo>
                    <a:lnTo>
                      <a:pt x="114" y="72"/>
                    </a:lnTo>
                    <a:lnTo>
                      <a:pt x="99" y="77"/>
                    </a:lnTo>
                    <a:lnTo>
                      <a:pt x="85" y="82"/>
                    </a:lnTo>
                    <a:lnTo>
                      <a:pt x="75" y="87"/>
                    </a:lnTo>
                    <a:lnTo>
                      <a:pt x="65" y="92"/>
                    </a:lnTo>
                    <a:lnTo>
                      <a:pt x="57" y="98"/>
                    </a:lnTo>
                    <a:lnTo>
                      <a:pt x="47" y="103"/>
                    </a:lnTo>
                    <a:lnTo>
                      <a:pt x="38" y="107"/>
                    </a:lnTo>
                    <a:lnTo>
                      <a:pt x="27" y="111"/>
                    </a:lnTo>
                    <a:lnTo>
                      <a:pt x="16" y="115"/>
                    </a:lnTo>
                    <a:lnTo>
                      <a:pt x="4" y="117"/>
                    </a:lnTo>
                    <a:lnTo>
                      <a:pt x="2" y="115"/>
                    </a:lnTo>
                    <a:lnTo>
                      <a:pt x="2" y="112"/>
                    </a:lnTo>
                    <a:lnTo>
                      <a:pt x="0" y="111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E5D8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6" name="Freeform 106"/>
              <p:cNvSpPr>
                <a:spLocks/>
              </p:cNvSpPr>
              <p:nvPr/>
            </p:nvSpPr>
            <p:spPr bwMode="auto">
              <a:xfrm>
                <a:off x="4068" y="771"/>
                <a:ext cx="266" cy="173"/>
              </a:xfrm>
              <a:custGeom>
                <a:avLst/>
                <a:gdLst/>
                <a:ahLst/>
                <a:cxnLst>
                  <a:cxn ang="0">
                    <a:pos x="17" y="76"/>
                  </a:cxn>
                  <a:cxn ang="0">
                    <a:pos x="35" y="59"/>
                  </a:cxn>
                  <a:cxn ang="0">
                    <a:pos x="47" y="40"/>
                  </a:cxn>
                  <a:cxn ang="0">
                    <a:pos x="83" y="27"/>
                  </a:cxn>
                  <a:cxn ang="0">
                    <a:pos x="125" y="17"/>
                  </a:cxn>
                  <a:cxn ang="0">
                    <a:pos x="168" y="7"/>
                  </a:cxn>
                  <a:cxn ang="0">
                    <a:pos x="210" y="1"/>
                  </a:cxn>
                  <a:cxn ang="0">
                    <a:pos x="246" y="0"/>
                  </a:cxn>
                  <a:cxn ang="0">
                    <a:pos x="260" y="20"/>
                  </a:cxn>
                  <a:cxn ang="0">
                    <a:pos x="258" y="78"/>
                  </a:cxn>
                  <a:cxn ang="0">
                    <a:pos x="238" y="82"/>
                  </a:cxn>
                  <a:cxn ang="0">
                    <a:pos x="239" y="108"/>
                  </a:cxn>
                  <a:cxn ang="0">
                    <a:pos x="236" y="118"/>
                  </a:cxn>
                  <a:cxn ang="0">
                    <a:pos x="227" y="114"/>
                  </a:cxn>
                  <a:cxn ang="0">
                    <a:pos x="221" y="89"/>
                  </a:cxn>
                  <a:cxn ang="0">
                    <a:pos x="221" y="118"/>
                  </a:cxn>
                  <a:cxn ang="0">
                    <a:pos x="215" y="132"/>
                  </a:cxn>
                  <a:cxn ang="0">
                    <a:pos x="204" y="127"/>
                  </a:cxn>
                  <a:cxn ang="0">
                    <a:pos x="193" y="98"/>
                  </a:cxn>
                  <a:cxn ang="0">
                    <a:pos x="195" y="135"/>
                  </a:cxn>
                  <a:cxn ang="0">
                    <a:pos x="191" y="149"/>
                  </a:cxn>
                  <a:cxn ang="0">
                    <a:pos x="185" y="153"/>
                  </a:cxn>
                  <a:cxn ang="0">
                    <a:pos x="179" y="151"/>
                  </a:cxn>
                  <a:cxn ang="0">
                    <a:pos x="168" y="102"/>
                  </a:cxn>
                  <a:cxn ang="0">
                    <a:pos x="168" y="131"/>
                  </a:cxn>
                  <a:cxn ang="0">
                    <a:pos x="166" y="160"/>
                  </a:cxn>
                  <a:cxn ang="0">
                    <a:pos x="154" y="159"/>
                  </a:cxn>
                  <a:cxn ang="0">
                    <a:pos x="147" y="125"/>
                  </a:cxn>
                  <a:cxn ang="0">
                    <a:pos x="142" y="114"/>
                  </a:cxn>
                  <a:cxn ang="0">
                    <a:pos x="141" y="127"/>
                  </a:cxn>
                  <a:cxn ang="0">
                    <a:pos x="142" y="166"/>
                  </a:cxn>
                  <a:cxn ang="0">
                    <a:pos x="132" y="166"/>
                  </a:cxn>
                  <a:cxn ang="0">
                    <a:pos x="120" y="124"/>
                  </a:cxn>
                  <a:cxn ang="0">
                    <a:pos x="115" y="133"/>
                  </a:cxn>
                  <a:cxn ang="0">
                    <a:pos x="118" y="169"/>
                  </a:cxn>
                  <a:cxn ang="0">
                    <a:pos x="109" y="169"/>
                  </a:cxn>
                  <a:cxn ang="0">
                    <a:pos x="102" y="145"/>
                  </a:cxn>
                  <a:cxn ang="0">
                    <a:pos x="96" y="119"/>
                  </a:cxn>
                  <a:cxn ang="0">
                    <a:pos x="91" y="118"/>
                  </a:cxn>
                  <a:cxn ang="0">
                    <a:pos x="94" y="159"/>
                  </a:cxn>
                  <a:cxn ang="0">
                    <a:pos x="84" y="172"/>
                  </a:cxn>
                  <a:cxn ang="0">
                    <a:pos x="72" y="166"/>
                  </a:cxn>
                  <a:cxn ang="0">
                    <a:pos x="65" y="113"/>
                  </a:cxn>
                  <a:cxn ang="0">
                    <a:pos x="62" y="156"/>
                  </a:cxn>
                  <a:cxn ang="0">
                    <a:pos x="44" y="150"/>
                  </a:cxn>
                  <a:cxn ang="0">
                    <a:pos x="39" y="118"/>
                  </a:cxn>
                  <a:cxn ang="0">
                    <a:pos x="36" y="119"/>
                  </a:cxn>
                  <a:cxn ang="0">
                    <a:pos x="36" y="147"/>
                  </a:cxn>
                  <a:cxn ang="0">
                    <a:pos x="19" y="143"/>
                  </a:cxn>
                  <a:cxn ang="0">
                    <a:pos x="15" y="116"/>
                  </a:cxn>
                  <a:cxn ang="0">
                    <a:pos x="6" y="118"/>
                  </a:cxn>
                  <a:cxn ang="0">
                    <a:pos x="1" y="94"/>
                  </a:cxn>
                </a:cxnLst>
                <a:rect l="0" t="0" r="r" b="b"/>
                <a:pathLst>
                  <a:path w="266" h="173">
                    <a:moveTo>
                      <a:pt x="0" y="86"/>
                    </a:moveTo>
                    <a:lnTo>
                      <a:pt x="8" y="80"/>
                    </a:lnTo>
                    <a:lnTo>
                      <a:pt x="17" y="76"/>
                    </a:lnTo>
                    <a:lnTo>
                      <a:pt x="23" y="70"/>
                    </a:lnTo>
                    <a:lnTo>
                      <a:pt x="29" y="65"/>
                    </a:lnTo>
                    <a:lnTo>
                      <a:pt x="35" y="59"/>
                    </a:lnTo>
                    <a:lnTo>
                      <a:pt x="39" y="53"/>
                    </a:lnTo>
                    <a:lnTo>
                      <a:pt x="43" y="47"/>
                    </a:lnTo>
                    <a:lnTo>
                      <a:pt x="47" y="40"/>
                    </a:lnTo>
                    <a:lnTo>
                      <a:pt x="59" y="36"/>
                    </a:lnTo>
                    <a:lnTo>
                      <a:pt x="71" y="32"/>
                    </a:lnTo>
                    <a:lnTo>
                      <a:pt x="83" y="27"/>
                    </a:lnTo>
                    <a:lnTo>
                      <a:pt x="97" y="24"/>
                    </a:lnTo>
                    <a:lnTo>
                      <a:pt x="110" y="20"/>
                    </a:lnTo>
                    <a:lnTo>
                      <a:pt x="125" y="17"/>
                    </a:lnTo>
                    <a:lnTo>
                      <a:pt x="139" y="13"/>
                    </a:lnTo>
                    <a:lnTo>
                      <a:pt x="154" y="11"/>
                    </a:lnTo>
                    <a:lnTo>
                      <a:pt x="168" y="7"/>
                    </a:lnTo>
                    <a:lnTo>
                      <a:pt x="183" y="5"/>
                    </a:lnTo>
                    <a:lnTo>
                      <a:pt x="196" y="3"/>
                    </a:lnTo>
                    <a:lnTo>
                      <a:pt x="210" y="1"/>
                    </a:lnTo>
                    <a:lnTo>
                      <a:pt x="222" y="1"/>
                    </a:lnTo>
                    <a:lnTo>
                      <a:pt x="236" y="0"/>
                    </a:lnTo>
                    <a:lnTo>
                      <a:pt x="246" y="0"/>
                    </a:lnTo>
                    <a:lnTo>
                      <a:pt x="257" y="1"/>
                    </a:lnTo>
                    <a:lnTo>
                      <a:pt x="258" y="9"/>
                    </a:lnTo>
                    <a:lnTo>
                      <a:pt x="260" y="20"/>
                    </a:lnTo>
                    <a:lnTo>
                      <a:pt x="262" y="41"/>
                    </a:lnTo>
                    <a:lnTo>
                      <a:pt x="266" y="77"/>
                    </a:lnTo>
                    <a:lnTo>
                      <a:pt x="258" y="78"/>
                    </a:lnTo>
                    <a:lnTo>
                      <a:pt x="252" y="79"/>
                    </a:lnTo>
                    <a:lnTo>
                      <a:pt x="245" y="80"/>
                    </a:lnTo>
                    <a:lnTo>
                      <a:pt x="238" y="82"/>
                    </a:lnTo>
                    <a:lnTo>
                      <a:pt x="238" y="95"/>
                    </a:lnTo>
                    <a:lnTo>
                      <a:pt x="239" y="102"/>
                    </a:lnTo>
                    <a:lnTo>
                      <a:pt x="239" y="108"/>
                    </a:lnTo>
                    <a:lnTo>
                      <a:pt x="239" y="114"/>
                    </a:lnTo>
                    <a:lnTo>
                      <a:pt x="238" y="115"/>
                    </a:lnTo>
                    <a:lnTo>
                      <a:pt x="236" y="118"/>
                    </a:lnTo>
                    <a:lnTo>
                      <a:pt x="234" y="119"/>
                    </a:lnTo>
                    <a:lnTo>
                      <a:pt x="232" y="121"/>
                    </a:lnTo>
                    <a:lnTo>
                      <a:pt x="227" y="114"/>
                    </a:lnTo>
                    <a:lnTo>
                      <a:pt x="225" y="104"/>
                    </a:lnTo>
                    <a:lnTo>
                      <a:pt x="222" y="96"/>
                    </a:lnTo>
                    <a:lnTo>
                      <a:pt x="221" y="89"/>
                    </a:lnTo>
                    <a:lnTo>
                      <a:pt x="220" y="95"/>
                    </a:lnTo>
                    <a:lnTo>
                      <a:pt x="220" y="106"/>
                    </a:lnTo>
                    <a:lnTo>
                      <a:pt x="221" y="118"/>
                    </a:lnTo>
                    <a:lnTo>
                      <a:pt x="221" y="127"/>
                    </a:lnTo>
                    <a:lnTo>
                      <a:pt x="218" y="130"/>
                    </a:lnTo>
                    <a:lnTo>
                      <a:pt x="215" y="132"/>
                    </a:lnTo>
                    <a:lnTo>
                      <a:pt x="211" y="135"/>
                    </a:lnTo>
                    <a:lnTo>
                      <a:pt x="208" y="137"/>
                    </a:lnTo>
                    <a:lnTo>
                      <a:pt x="204" y="127"/>
                    </a:lnTo>
                    <a:lnTo>
                      <a:pt x="201" y="118"/>
                    </a:lnTo>
                    <a:lnTo>
                      <a:pt x="197" y="108"/>
                    </a:lnTo>
                    <a:lnTo>
                      <a:pt x="193" y="98"/>
                    </a:lnTo>
                    <a:lnTo>
                      <a:pt x="193" y="110"/>
                    </a:lnTo>
                    <a:lnTo>
                      <a:pt x="195" y="123"/>
                    </a:lnTo>
                    <a:lnTo>
                      <a:pt x="195" y="135"/>
                    </a:lnTo>
                    <a:lnTo>
                      <a:pt x="195" y="147"/>
                    </a:lnTo>
                    <a:lnTo>
                      <a:pt x="193" y="148"/>
                    </a:lnTo>
                    <a:lnTo>
                      <a:pt x="191" y="149"/>
                    </a:lnTo>
                    <a:lnTo>
                      <a:pt x="190" y="151"/>
                    </a:lnTo>
                    <a:lnTo>
                      <a:pt x="187" y="153"/>
                    </a:lnTo>
                    <a:lnTo>
                      <a:pt x="185" y="153"/>
                    </a:lnTo>
                    <a:lnTo>
                      <a:pt x="184" y="151"/>
                    </a:lnTo>
                    <a:lnTo>
                      <a:pt x="181" y="151"/>
                    </a:lnTo>
                    <a:lnTo>
                      <a:pt x="179" y="151"/>
                    </a:lnTo>
                    <a:lnTo>
                      <a:pt x="173" y="123"/>
                    </a:lnTo>
                    <a:lnTo>
                      <a:pt x="171" y="108"/>
                    </a:lnTo>
                    <a:lnTo>
                      <a:pt x="168" y="102"/>
                    </a:lnTo>
                    <a:lnTo>
                      <a:pt x="166" y="101"/>
                    </a:lnTo>
                    <a:lnTo>
                      <a:pt x="167" y="115"/>
                    </a:lnTo>
                    <a:lnTo>
                      <a:pt x="168" y="131"/>
                    </a:lnTo>
                    <a:lnTo>
                      <a:pt x="169" y="145"/>
                    </a:lnTo>
                    <a:lnTo>
                      <a:pt x="171" y="161"/>
                    </a:lnTo>
                    <a:lnTo>
                      <a:pt x="166" y="160"/>
                    </a:lnTo>
                    <a:lnTo>
                      <a:pt x="162" y="160"/>
                    </a:lnTo>
                    <a:lnTo>
                      <a:pt x="159" y="160"/>
                    </a:lnTo>
                    <a:lnTo>
                      <a:pt x="154" y="159"/>
                    </a:lnTo>
                    <a:lnTo>
                      <a:pt x="151" y="148"/>
                    </a:lnTo>
                    <a:lnTo>
                      <a:pt x="149" y="136"/>
                    </a:lnTo>
                    <a:lnTo>
                      <a:pt x="147" y="125"/>
                    </a:lnTo>
                    <a:lnTo>
                      <a:pt x="144" y="114"/>
                    </a:lnTo>
                    <a:lnTo>
                      <a:pt x="143" y="114"/>
                    </a:lnTo>
                    <a:lnTo>
                      <a:pt x="142" y="114"/>
                    </a:lnTo>
                    <a:lnTo>
                      <a:pt x="139" y="114"/>
                    </a:lnTo>
                    <a:lnTo>
                      <a:pt x="138" y="114"/>
                    </a:lnTo>
                    <a:lnTo>
                      <a:pt x="141" y="127"/>
                    </a:lnTo>
                    <a:lnTo>
                      <a:pt x="142" y="137"/>
                    </a:lnTo>
                    <a:lnTo>
                      <a:pt x="142" y="148"/>
                    </a:lnTo>
                    <a:lnTo>
                      <a:pt x="142" y="166"/>
                    </a:lnTo>
                    <a:lnTo>
                      <a:pt x="138" y="166"/>
                    </a:lnTo>
                    <a:lnTo>
                      <a:pt x="136" y="166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4" y="138"/>
                    </a:lnTo>
                    <a:lnTo>
                      <a:pt x="120" y="124"/>
                    </a:lnTo>
                    <a:lnTo>
                      <a:pt x="118" y="118"/>
                    </a:lnTo>
                    <a:lnTo>
                      <a:pt x="116" y="116"/>
                    </a:lnTo>
                    <a:lnTo>
                      <a:pt x="115" y="133"/>
                    </a:lnTo>
                    <a:lnTo>
                      <a:pt x="115" y="144"/>
                    </a:lnTo>
                    <a:lnTo>
                      <a:pt x="116" y="154"/>
                    </a:lnTo>
                    <a:lnTo>
                      <a:pt x="118" y="169"/>
                    </a:lnTo>
                    <a:lnTo>
                      <a:pt x="115" y="169"/>
                    </a:lnTo>
                    <a:lnTo>
                      <a:pt x="112" y="169"/>
                    </a:lnTo>
                    <a:lnTo>
                      <a:pt x="109" y="169"/>
                    </a:lnTo>
                    <a:lnTo>
                      <a:pt x="106" y="171"/>
                    </a:lnTo>
                    <a:lnTo>
                      <a:pt x="103" y="157"/>
                    </a:lnTo>
                    <a:lnTo>
                      <a:pt x="102" y="145"/>
                    </a:lnTo>
                    <a:lnTo>
                      <a:pt x="100" y="132"/>
                    </a:lnTo>
                    <a:lnTo>
                      <a:pt x="97" y="120"/>
                    </a:lnTo>
                    <a:lnTo>
                      <a:pt x="96" y="119"/>
                    </a:lnTo>
                    <a:lnTo>
                      <a:pt x="95" y="119"/>
                    </a:lnTo>
                    <a:lnTo>
                      <a:pt x="92" y="119"/>
                    </a:lnTo>
                    <a:lnTo>
                      <a:pt x="91" y="118"/>
                    </a:lnTo>
                    <a:lnTo>
                      <a:pt x="92" y="131"/>
                    </a:lnTo>
                    <a:lnTo>
                      <a:pt x="92" y="144"/>
                    </a:lnTo>
                    <a:lnTo>
                      <a:pt x="94" y="159"/>
                    </a:lnTo>
                    <a:lnTo>
                      <a:pt x="94" y="172"/>
                    </a:lnTo>
                    <a:lnTo>
                      <a:pt x="89" y="172"/>
                    </a:lnTo>
                    <a:lnTo>
                      <a:pt x="84" y="172"/>
                    </a:lnTo>
                    <a:lnTo>
                      <a:pt x="79" y="172"/>
                    </a:lnTo>
                    <a:lnTo>
                      <a:pt x="74" y="173"/>
                    </a:lnTo>
                    <a:lnTo>
                      <a:pt x="72" y="166"/>
                    </a:lnTo>
                    <a:lnTo>
                      <a:pt x="71" y="157"/>
                    </a:lnTo>
                    <a:lnTo>
                      <a:pt x="68" y="142"/>
                    </a:lnTo>
                    <a:lnTo>
                      <a:pt x="65" y="113"/>
                    </a:lnTo>
                    <a:lnTo>
                      <a:pt x="62" y="121"/>
                    </a:lnTo>
                    <a:lnTo>
                      <a:pt x="62" y="138"/>
                    </a:lnTo>
                    <a:lnTo>
                      <a:pt x="62" y="156"/>
                    </a:lnTo>
                    <a:lnTo>
                      <a:pt x="62" y="171"/>
                    </a:lnTo>
                    <a:lnTo>
                      <a:pt x="50" y="165"/>
                    </a:lnTo>
                    <a:lnTo>
                      <a:pt x="44" y="150"/>
                    </a:lnTo>
                    <a:lnTo>
                      <a:pt x="42" y="133"/>
                    </a:lnTo>
                    <a:lnTo>
                      <a:pt x="41" y="119"/>
                    </a:lnTo>
                    <a:lnTo>
                      <a:pt x="39" y="118"/>
                    </a:lnTo>
                    <a:lnTo>
                      <a:pt x="38" y="118"/>
                    </a:lnTo>
                    <a:lnTo>
                      <a:pt x="37" y="118"/>
                    </a:lnTo>
                    <a:lnTo>
                      <a:pt x="36" y="119"/>
                    </a:lnTo>
                    <a:lnTo>
                      <a:pt x="36" y="129"/>
                    </a:lnTo>
                    <a:lnTo>
                      <a:pt x="36" y="137"/>
                    </a:lnTo>
                    <a:lnTo>
                      <a:pt x="36" y="147"/>
                    </a:lnTo>
                    <a:lnTo>
                      <a:pt x="37" y="156"/>
                    </a:lnTo>
                    <a:lnTo>
                      <a:pt x="24" y="153"/>
                    </a:lnTo>
                    <a:lnTo>
                      <a:pt x="19" y="143"/>
                    </a:lnTo>
                    <a:lnTo>
                      <a:pt x="19" y="130"/>
                    </a:lnTo>
                    <a:lnTo>
                      <a:pt x="18" y="115"/>
                    </a:lnTo>
                    <a:lnTo>
                      <a:pt x="15" y="116"/>
                    </a:lnTo>
                    <a:lnTo>
                      <a:pt x="12" y="116"/>
                    </a:lnTo>
                    <a:lnTo>
                      <a:pt x="9" y="116"/>
                    </a:lnTo>
                    <a:lnTo>
                      <a:pt x="6" y="118"/>
                    </a:lnTo>
                    <a:lnTo>
                      <a:pt x="5" y="109"/>
                    </a:lnTo>
                    <a:lnTo>
                      <a:pt x="3" y="102"/>
                    </a:lnTo>
                    <a:lnTo>
                      <a:pt x="1" y="94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7" name="Freeform 107"/>
              <p:cNvSpPr>
                <a:spLocks/>
              </p:cNvSpPr>
              <p:nvPr/>
            </p:nvSpPr>
            <p:spPr bwMode="auto">
              <a:xfrm>
                <a:off x="4079" y="714"/>
                <a:ext cx="122" cy="4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6" y="36"/>
                  </a:cxn>
                  <a:cxn ang="0">
                    <a:pos x="18" y="29"/>
                  </a:cxn>
                  <a:cxn ang="0">
                    <a:pos x="32" y="23"/>
                  </a:cxn>
                  <a:cxn ang="0">
                    <a:pos x="50" y="17"/>
                  </a:cxn>
                  <a:cxn ang="0">
                    <a:pos x="67" y="11"/>
                  </a:cxn>
                  <a:cxn ang="0">
                    <a:pos x="83" y="6"/>
                  </a:cxn>
                  <a:cxn ang="0">
                    <a:pos x="95" y="3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17" y="6"/>
                  </a:cxn>
                  <a:cxn ang="0">
                    <a:pos x="120" y="15"/>
                  </a:cxn>
                  <a:cxn ang="0">
                    <a:pos x="122" y="24"/>
                  </a:cxn>
                  <a:cxn ang="0">
                    <a:pos x="113" y="26"/>
                  </a:cxn>
                  <a:cxn ang="0">
                    <a:pos x="101" y="26"/>
                  </a:cxn>
                  <a:cxn ang="0">
                    <a:pos x="89" y="27"/>
                  </a:cxn>
                  <a:cxn ang="0">
                    <a:pos x="77" y="28"/>
                  </a:cxn>
                  <a:cxn ang="0">
                    <a:pos x="63" y="30"/>
                  </a:cxn>
                  <a:cxn ang="0">
                    <a:pos x="51" y="33"/>
                  </a:cxn>
                  <a:cxn ang="0">
                    <a:pos x="39" y="38"/>
                  </a:cxn>
                  <a:cxn ang="0">
                    <a:pos x="28" y="42"/>
                  </a:cxn>
                  <a:cxn ang="0">
                    <a:pos x="12" y="44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0" y="41"/>
                  </a:cxn>
                </a:cxnLst>
                <a:rect l="0" t="0" r="r" b="b"/>
                <a:pathLst>
                  <a:path w="122" h="44">
                    <a:moveTo>
                      <a:pt x="0" y="41"/>
                    </a:moveTo>
                    <a:lnTo>
                      <a:pt x="6" y="36"/>
                    </a:lnTo>
                    <a:lnTo>
                      <a:pt x="18" y="29"/>
                    </a:lnTo>
                    <a:lnTo>
                      <a:pt x="32" y="23"/>
                    </a:lnTo>
                    <a:lnTo>
                      <a:pt x="50" y="17"/>
                    </a:lnTo>
                    <a:lnTo>
                      <a:pt x="67" y="11"/>
                    </a:lnTo>
                    <a:lnTo>
                      <a:pt x="83" y="6"/>
                    </a:lnTo>
                    <a:lnTo>
                      <a:pt x="95" y="3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17" y="6"/>
                    </a:lnTo>
                    <a:lnTo>
                      <a:pt x="120" y="15"/>
                    </a:lnTo>
                    <a:lnTo>
                      <a:pt x="122" y="24"/>
                    </a:lnTo>
                    <a:lnTo>
                      <a:pt x="113" y="26"/>
                    </a:lnTo>
                    <a:lnTo>
                      <a:pt x="101" y="26"/>
                    </a:lnTo>
                    <a:lnTo>
                      <a:pt x="89" y="27"/>
                    </a:lnTo>
                    <a:lnTo>
                      <a:pt x="77" y="28"/>
                    </a:lnTo>
                    <a:lnTo>
                      <a:pt x="63" y="30"/>
                    </a:lnTo>
                    <a:lnTo>
                      <a:pt x="51" y="33"/>
                    </a:lnTo>
                    <a:lnTo>
                      <a:pt x="39" y="38"/>
                    </a:lnTo>
                    <a:lnTo>
                      <a:pt x="28" y="42"/>
                    </a:lnTo>
                    <a:lnTo>
                      <a:pt x="12" y="44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E5D8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8" name="Freeform 108"/>
              <p:cNvSpPr>
                <a:spLocks/>
              </p:cNvSpPr>
              <p:nvPr/>
            </p:nvSpPr>
            <p:spPr bwMode="auto">
              <a:xfrm>
                <a:off x="4104" y="1503"/>
                <a:ext cx="18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8" y="3"/>
                  </a:cxn>
                  <a:cxn ang="0">
                    <a:pos x="17" y="5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9" y="6"/>
                  </a:cxn>
                  <a:cxn ang="0">
                    <a:pos x="5" y="6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</a:cxnLst>
                <a:rect l="0" t="0" r="r" b="b"/>
                <a:pathLst>
                  <a:path w="18" h="6">
                    <a:moveTo>
                      <a:pt x="0" y="3"/>
                    </a:moveTo>
                    <a:lnTo>
                      <a:pt x="5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9" y="6"/>
                    </a:lnTo>
                    <a:lnTo>
                      <a:pt x="5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9" name="Freeform 109"/>
              <p:cNvSpPr>
                <a:spLocks/>
              </p:cNvSpPr>
              <p:nvPr/>
            </p:nvSpPr>
            <p:spPr bwMode="auto">
              <a:xfrm>
                <a:off x="4099" y="280"/>
                <a:ext cx="59" cy="3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1" y="115"/>
                  </a:cxn>
                  <a:cxn ang="0">
                    <a:pos x="4" y="77"/>
                  </a:cxn>
                  <a:cxn ang="0">
                    <a:pos x="5" y="38"/>
                  </a:cxn>
                  <a:cxn ang="0">
                    <a:pos x="6" y="0"/>
                  </a:cxn>
                  <a:cxn ang="0">
                    <a:pos x="13" y="1"/>
                  </a:cxn>
                  <a:cxn ang="0">
                    <a:pos x="19" y="2"/>
                  </a:cxn>
                  <a:cxn ang="0">
                    <a:pos x="27" y="5"/>
                  </a:cxn>
                  <a:cxn ang="0">
                    <a:pos x="33" y="8"/>
                  </a:cxn>
                  <a:cxn ang="0">
                    <a:pos x="37" y="12"/>
                  </a:cxn>
                  <a:cxn ang="0">
                    <a:pos x="43" y="17"/>
                  </a:cxn>
                  <a:cxn ang="0">
                    <a:pos x="48" y="22"/>
                  </a:cxn>
                  <a:cxn ang="0">
                    <a:pos x="54" y="25"/>
                  </a:cxn>
                  <a:cxn ang="0">
                    <a:pos x="53" y="103"/>
                  </a:cxn>
                  <a:cxn ang="0">
                    <a:pos x="54" y="184"/>
                  </a:cxn>
                  <a:cxn ang="0">
                    <a:pos x="57" y="265"/>
                  </a:cxn>
                  <a:cxn ang="0">
                    <a:pos x="59" y="346"/>
                  </a:cxn>
                  <a:cxn ang="0">
                    <a:pos x="52" y="345"/>
                  </a:cxn>
                  <a:cxn ang="0">
                    <a:pos x="46" y="344"/>
                  </a:cxn>
                  <a:cxn ang="0">
                    <a:pos x="40" y="344"/>
                  </a:cxn>
                  <a:cxn ang="0">
                    <a:pos x="35" y="345"/>
                  </a:cxn>
                  <a:cxn ang="0">
                    <a:pos x="29" y="346"/>
                  </a:cxn>
                  <a:cxn ang="0">
                    <a:pos x="23" y="349"/>
                  </a:cxn>
                  <a:cxn ang="0">
                    <a:pos x="16" y="351"/>
                  </a:cxn>
                  <a:cxn ang="0">
                    <a:pos x="6" y="355"/>
                  </a:cxn>
                  <a:cxn ang="0">
                    <a:pos x="4" y="328"/>
                  </a:cxn>
                  <a:cxn ang="0">
                    <a:pos x="2" y="300"/>
                  </a:cxn>
                  <a:cxn ang="0">
                    <a:pos x="1" y="248"/>
                  </a:cxn>
                  <a:cxn ang="0">
                    <a:pos x="0" y="155"/>
                  </a:cxn>
                </a:cxnLst>
                <a:rect l="0" t="0" r="r" b="b"/>
                <a:pathLst>
                  <a:path w="59" h="355">
                    <a:moveTo>
                      <a:pt x="0" y="155"/>
                    </a:moveTo>
                    <a:lnTo>
                      <a:pt x="1" y="115"/>
                    </a:lnTo>
                    <a:lnTo>
                      <a:pt x="4" y="77"/>
                    </a:lnTo>
                    <a:lnTo>
                      <a:pt x="5" y="38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19" y="2"/>
                    </a:lnTo>
                    <a:lnTo>
                      <a:pt x="27" y="5"/>
                    </a:lnTo>
                    <a:lnTo>
                      <a:pt x="33" y="8"/>
                    </a:lnTo>
                    <a:lnTo>
                      <a:pt x="37" y="12"/>
                    </a:lnTo>
                    <a:lnTo>
                      <a:pt x="43" y="17"/>
                    </a:lnTo>
                    <a:lnTo>
                      <a:pt x="48" y="22"/>
                    </a:lnTo>
                    <a:lnTo>
                      <a:pt x="54" y="25"/>
                    </a:lnTo>
                    <a:lnTo>
                      <a:pt x="53" y="103"/>
                    </a:lnTo>
                    <a:lnTo>
                      <a:pt x="54" y="184"/>
                    </a:lnTo>
                    <a:lnTo>
                      <a:pt x="57" y="265"/>
                    </a:lnTo>
                    <a:lnTo>
                      <a:pt x="59" y="346"/>
                    </a:lnTo>
                    <a:lnTo>
                      <a:pt x="52" y="345"/>
                    </a:lnTo>
                    <a:lnTo>
                      <a:pt x="46" y="344"/>
                    </a:lnTo>
                    <a:lnTo>
                      <a:pt x="40" y="344"/>
                    </a:lnTo>
                    <a:lnTo>
                      <a:pt x="35" y="345"/>
                    </a:lnTo>
                    <a:lnTo>
                      <a:pt x="29" y="346"/>
                    </a:lnTo>
                    <a:lnTo>
                      <a:pt x="23" y="349"/>
                    </a:lnTo>
                    <a:lnTo>
                      <a:pt x="16" y="351"/>
                    </a:lnTo>
                    <a:lnTo>
                      <a:pt x="6" y="355"/>
                    </a:lnTo>
                    <a:lnTo>
                      <a:pt x="4" y="328"/>
                    </a:lnTo>
                    <a:lnTo>
                      <a:pt x="2" y="300"/>
                    </a:lnTo>
                    <a:lnTo>
                      <a:pt x="1" y="248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0" name="Freeform 110"/>
              <p:cNvSpPr>
                <a:spLocks/>
              </p:cNvSpPr>
              <p:nvPr/>
            </p:nvSpPr>
            <p:spPr bwMode="auto">
              <a:xfrm>
                <a:off x="4117" y="1589"/>
                <a:ext cx="16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1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2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12" y="5"/>
                  </a:cxn>
                  <a:cxn ang="0">
                    <a:pos x="10" y="5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rect l="0" t="0" r="r" b="b"/>
                <a:pathLst>
                  <a:path w="16" h="6">
                    <a:moveTo>
                      <a:pt x="1" y="2"/>
                    </a:moveTo>
                    <a:lnTo>
                      <a:pt x="5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1" name="Freeform 111"/>
              <p:cNvSpPr>
                <a:spLocks/>
              </p:cNvSpPr>
              <p:nvPr/>
            </p:nvSpPr>
            <p:spPr bwMode="auto">
              <a:xfrm>
                <a:off x="4122" y="1093"/>
                <a:ext cx="52" cy="9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8" y="3"/>
                  </a:cxn>
                  <a:cxn ang="0">
                    <a:pos x="14" y="3"/>
                  </a:cxn>
                  <a:cxn ang="0">
                    <a:pos x="18" y="3"/>
                  </a:cxn>
                  <a:cxn ang="0">
                    <a:pos x="23" y="3"/>
                  </a:cxn>
                  <a:cxn ang="0">
                    <a:pos x="28" y="3"/>
                  </a:cxn>
                  <a:cxn ang="0">
                    <a:pos x="34" y="1"/>
                  </a:cxn>
                  <a:cxn ang="0">
                    <a:pos x="42" y="1"/>
                  </a:cxn>
                  <a:cxn ang="0">
                    <a:pos x="52" y="0"/>
                  </a:cxn>
                  <a:cxn ang="0">
                    <a:pos x="52" y="1"/>
                  </a:cxn>
                  <a:cxn ang="0">
                    <a:pos x="52" y="3"/>
                  </a:cxn>
                  <a:cxn ang="0">
                    <a:pos x="52" y="4"/>
                  </a:cxn>
                  <a:cxn ang="0">
                    <a:pos x="52" y="5"/>
                  </a:cxn>
                  <a:cxn ang="0">
                    <a:pos x="42" y="6"/>
                  </a:cxn>
                  <a:cxn ang="0">
                    <a:pos x="35" y="7"/>
                  </a:cxn>
                  <a:cxn ang="0">
                    <a:pos x="30" y="7"/>
                  </a:cxn>
                  <a:cxn ang="0">
                    <a:pos x="25" y="7"/>
                  </a:cxn>
                  <a:cxn ang="0">
                    <a:pos x="20" y="9"/>
                  </a:cxn>
                  <a:cxn ang="0">
                    <a:pos x="14" y="9"/>
                  </a:cxn>
                  <a:cxn ang="0">
                    <a:pos x="8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3"/>
                  </a:cxn>
                </a:cxnLst>
                <a:rect l="0" t="0" r="r" b="b"/>
                <a:pathLst>
                  <a:path w="52" h="9">
                    <a:moveTo>
                      <a:pt x="2" y="3"/>
                    </a:moveTo>
                    <a:lnTo>
                      <a:pt x="8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8" y="3"/>
                    </a:lnTo>
                    <a:lnTo>
                      <a:pt x="34" y="1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42" y="6"/>
                    </a:lnTo>
                    <a:lnTo>
                      <a:pt x="35" y="7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0" y="9"/>
                    </a:lnTo>
                    <a:lnTo>
                      <a:pt x="14" y="9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2" name="Freeform 112"/>
              <p:cNvSpPr>
                <a:spLocks/>
              </p:cNvSpPr>
              <p:nvPr/>
            </p:nvSpPr>
            <p:spPr bwMode="auto">
              <a:xfrm>
                <a:off x="4124" y="1224"/>
                <a:ext cx="48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6"/>
                  </a:cxn>
                  <a:cxn ang="0">
                    <a:pos x="14" y="6"/>
                  </a:cxn>
                  <a:cxn ang="0">
                    <a:pos x="21" y="5"/>
                  </a:cxn>
                  <a:cxn ang="0">
                    <a:pos x="27" y="4"/>
                  </a:cxn>
                  <a:cxn ang="0">
                    <a:pos x="33" y="3"/>
                  </a:cxn>
                  <a:cxn ang="0">
                    <a:pos x="38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3"/>
                  </a:cxn>
                  <a:cxn ang="0">
                    <a:pos x="48" y="5"/>
                  </a:cxn>
                  <a:cxn ang="0">
                    <a:pos x="48" y="6"/>
                  </a:cxn>
                  <a:cxn ang="0">
                    <a:pos x="44" y="8"/>
                  </a:cxn>
                  <a:cxn ang="0">
                    <a:pos x="38" y="9"/>
                  </a:cxn>
                  <a:cxn ang="0">
                    <a:pos x="33" y="10"/>
                  </a:cxn>
                  <a:cxn ang="0">
                    <a:pos x="27" y="11"/>
                  </a:cxn>
                  <a:cxn ang="0">
                    <a:pos x="21" y="12"/>
                  </a:cxn>
                  <a:cxn ang="0">
                    <a:pos x="15" y="12"/>
                  </a:cxn>
                  <a:cxn ang="0">
                    <a:pos x="9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6"/>
                  </a:cxn>
                </a:cxnLst>
                <a:rect l="0" t="0" r="r" b="b"/>
                <a:pathLst>
                  <a:path w="48" h="12">
                    <a:moveTo>
                      <a:pt x="0" y="6"/>
                    </a:moveTo>
                    <a:lnTo>
                      <a:pt x="8" y="6"/>
                    </a:lnTo>
                    <a:lnTo>
                      <a:pt x="14" y="6"/>
                    </a:lnTo>
                    <a:lnTo>
                      <a:pt x="21" y="5"/>
                    </a:lnTo>
                    <a:lnTo>
                      <a:pt x="27" y="4"/>
                    </a:lnTo>
                    <a:lnTo>
                      <a:pt x="33" y="3"/>
                    </a:lnTo>
                    <a:lnTo>
                      <a:pt x="38" y="2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4" y="8"/>
                    </a:lnTo>
                    <a:lnTo>
                      <a:pt x="38" y="9"/>
                    </a:lnTo>
                    <a:lnTo>
                      <a:pt x="33" y="10"/>
                    </a:lnTo>
                    <a:lnTo>
                      <a:pt x="27" y="11"/>
                    </a:lnTo>
                    <a:lnTo>
                      <a:pt x="21" y="12"/>
                    </a:lnTo>
                    <a:lnTo>
                      <a:pt x="15" y="12"/>
                    </a:lnTo>
                    <a:lnTo>
                      <a:pt x="9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3" name="Freeform 113"/>
              <p:cNvSpPr>
                <a:spLocks/>
              </p:cNvSpPr>
              <p:nvPr/>
            </p:nvSpPr>
            <p:spPr bwMode="auto">
              <a:xfrm>
                <a:off x="4121" y="488"/>
                <a:ext cx="699" cy="343"/>
              </a:xfrm>
              <a:custGeom>
                <a:avLst/>
                <a:gdLst/>
                <a:ahLst/>
                <a:cxnLst>
                  <a:cxn ang="0">
                    <a:pos x="68" y="273"/>
                  </a:cxn>
                  <a:cxn ang="0">
                    <a:pos x="106" y="249"/>
                  </a:cxn>
                  <a:cxn ang="0">
                    <a:pos x="107" y="183"/>
                  </a:cxn>
                  <a:cxn ang="0">
                    <a:pos x="78" y="114"/>
                  </a:cxn>
                  <a:cxn ang="0">
                    <a:pos x="127" y="58"/>
                  </a:cxn>
                  <a:cxn ang="0">
                    <a:pos x="187" y="37"/>
                  </a:cxn>
                  <a:cxn ang="0">
                    <a:pos x="287" y="0"/>
                  </a:cxn>
                  <a:cxn ang="0">
                    <a:pos x="332" y="55"/>
                  </a:cxn>
                  <a:cxn ang="0">
                    <a:pos x="370" y="15"/>
                  </a:cxn>
                  <a:cxn ang="0">
                    <a:pos x="406" y="53"/>
                  </a:cxn>
                  <a:cxn ang="0">
                    <a:pos x="457" y="15"/>
                  </a:cxn>
                  <a:cxn ang="0">
                    <a:pos x="482" y="24"/>
                  </a:cxn>
                  <a:cxn ang="0">
                    <a:pos x="466" y="33"/>
                  </a:cxn>
                  <a:cxn ang="0">
                    <a:pos x="493" y="34"/>
                  </a:cxn>
                  <a:cxn ang="0">
                    <a:pos x="528" y="45"/>
                  </a:cxn>
                  <a:cxn ang="0">
                    <a:pos x="501" y="54"/>
                  </a:cxn>
                  <a:cxn ang="0">
                    <a:pos x="515" y="58"/>
                  </a:cxn>
                  <a:cxn ang="0">
                    <a:pos x="569" y="72"/>
                  </a:cxn>
                  <a:cxn ang="0">
                    <a:pos x="537" y="78"/>
                  </a:cxn>
                  <a:cxn ang="0">
                    <a:pos x="559" y="81"/>
                  </a:cxn>
                  <a:cxn ang="0">
                    <a:pos x="599" y="81"/>
                  </a:cxn>
                  <a:cxn ang="0">
                    <a:pos x="577" y="89"/>
                  </a:cxn>
                  <a:cxn ang="0">
                    <a:pos x="612" y="90"/>
                  </a:cxn>
                  <a:cxn ang="0">
                    <a:pos x="607" y="112"/>
                  </a:cxn>
                  <a:cxn ang="0">
                    <a:pos x="592" y="118"/>
                  </a:cxn>
                  <a:cxn ang="0">
                    <a:pos x="631" y="122"/>
                  </a:cxn>
                  <a:cxn ang="0">
                    <a:pos x="652" y="143"/>
                  </a:cxn>
                  <a:cxn ang="0">
                    <a:pos x="622" y="155"/>
                  </a:cxn>
                  <a:cxn ang="0">
                    <a:pos x="654" y="152"/>
                  </a:cxn>
                  <a:cxn ang="0">
                    <a:pos x="664" y="169"/>
                  </a:cxn>
                  <a:cxn ang="0">
                    <a:pos x="644" y="182"/>
                  </a:cxn>
                  <a:cxn ang="0">
                    <a:pos x="676" y="188"/>
                  </a:cxn>
                  <a:cxn ang="0">
                    <a:pos x="638" y="206"/>
                  </a:cxn>
                  <a:cxn ang="0">
                    <a:pos x="642" y="209"/>
                  </a:cxn>
                  <a:cxn ang="0">
                    <a:pos x="678" y="203"/>
                  </a:cxn>
                  <a:cxn ang="0">
                    <a:pos x="649" y="235"/>
                  </a:cxn>
                  <a:cxn ang="0">
                    <a:pos x="640" y="242"/>
                  </a:cxn>
                  <a:cxn ang="0">
                    <a:pos x="667" y="238"/>
                  </a:cxn>
                  <a:cxn ang="0">
                    <a:pos x="687" y="255"/>
                  </a:cxn>
                  <a:cxn ang="0">
                    <a:pos x="642" y="271"/>
                  </a:cxn>
                  <a:cxn ang="0">
                    <a:pos x="653" y="273"/>
                  </a:cxn>
                  <a:cxn ang="0">
                    <a:pos x="689" y="272"/>
                  </a:cxn>
                  <a:cxn ang="0">
                    <a:pos x="667" y="289"/>
                  </a:cxn>
                  <a:cxn ang="0">
                    <a:pos x="646" y="294"/>
                  </a:cxn>
                  <a:cxn ang="0">
                    <a:pos x="682" y="295"/>
                  </a:cxn>
                  <a:cxn ang="0">
                    <a:pos x="694" y="315"/>
                  </a:cxn>
                  <a:cxn ang="0">
                    <a:pos x="652" y="315"/>
                  </a:cxn>
                  <a:cxn ang="0">
                    <a:pos x="671" y="323"/>
                  </a:cxn>
                  <a:cxn ang="0">
                    <a:pos x="694" y="338"/>
                  </a:cxn>
                  <a:cxn ang="0">
                    <a:pos x="599" y="336"/>
                  </a:cxn>
                  <a:cxn ang="0">
                    <a:pos x="521" y="342"/>
                  </a:cxn>
                  <a:cxn ang="0">
                    <a:pos x="512" y="172"/>
                  </a:cxn>
                  <a:cxn ang="0">
                    <a:pos x="474" y="148"/>
                  </a:cxn>
                  <a:cxn ang="0">
                    <a:pos x="400" y="116"/>
                  </a:cxn>
                  <a:cxn ang="0">
                    <a:pos x="323" y="142"/>
                  </a:cxn>
                  <a:cxn ang="0">
                    <a:pos x="270" y="154"/>
                  </a:cxn>
                  <a:cxn ang="0">
                    <a:pos x="179" y="92"/>
                  </a:cxn>
                  <a:cxn ang="0">
                    <a:pos x="160" y="134"/>
                  </a:cxn>
                  <a:cxn ang="0">
                    <a:pos x="205" y="177"/>
                  </a:cxn>
                  <a:cxn ang="0">
                    <a:pos x="167" y="272"/>
                  </a:cxn>
                  <a:cxn ang="0">
                    <a:pos x="79" y="290"/>
                  </a:cxn>
                  <a:cxn ang="0">
                    <a:pos x="1" y="302"/>
                  </a:cxn>
                </a:cxnLst>
                <a:rect l="0" t="0" r="r" b="b"/>
                <a:pathLst>
                  <a:path w="699" h="343">
                    <a:moveTo>
                      <a:pt x="0" y="297"/>
                    </a:moveTo>
                    <a:lnTo>
                      <a:pt x="6" y="289"/>
                    </a:lnTo>
                    <a:lnTo>
                      <a:pt x="15" y="283"/>
                    </a:lnTo>
                    <a:lnTo>
                      <a:pt x="27" y="278"/>
                    </a:lnTo>
                    <a:lnTo>
                      <a:pt x="41" y="276"/>
                    </a:lnTo>
                    <a:lnTo>
                      <a:pt x="55" y="274"/>
                    </a:lnTo>
                    <a:lnTo>
                      <a:pt x="68" y="273"/>
                    </a:lnTo>
                    <a:lnTo>
                      <a:pt x="80" y="272"/>
                    </a:lnTo>
                    <a:lnTo>
                      <a:pt x="89" y="271"/>
                    </a:lnTo>
                    <a:lnTo>
                      <a:pt x="94" y="268"/>
                    </a:lnTo>
                    <a:lnTo>
                      <a:pt x="98" y="266"/>
                    </a:lnTo>
                    <a:lnTo>
                      <a:pt x="103" y="264"/>
                    </a:lnTo>
                    <a:lnTo>
                      <a:pt x="108" y="261"/>
                    </a:lnTo>
                    <a:lnTo>
                      <a:pt x="106" y="249"/>
                    </a:lnTo>
                    <a:lnTo>
                      <a:pt x="102" y="238"/>
                    </a:lnTo>
                    <a:lnTo>
                      <a:pt x="98" y="230"/>
                    </a:lnTo>
                    <a:lnTo>
                      <a:pt x="96" y="220"/>
                    </a:lnTo>
                    <a:lnTo>
                      <a:pt x="110" y="212"/>
                    </a:lnTo>
                    <a:lnTo>
                      <a:pt x="115" y="202"/>
                    </a:lnTo>
                    <a:lnTo>
                      <a:pt x="113" y="193"/>
                    </a:lnTo>
                    <a:lnTo>
                      <a:pt x="107" y="183"/>
                    </a:lnTo>
                    <a:lnTo>
                      <a:pt x="96" y="175"/>
                    </a:lnTo>
                    <a:lnTo>
                      <a:pt x="84" y="166"/>
                    </a:lnTo>
                    <a:lnTo>
                      <a:pt x="72" y="159"/>
                    </a:lnTo>
                    <a:lnTo>
                      <a:pt x="62" y="153"/>
                    </a:lnTo>
                    <a:lnTo>
                      <a:pt x="66" y="137"/>
                    </a:lnTo>
                    <a:lnTo>
                      <a:pt x="72" y="125"/>
                    </a:lnTo>
                    <a:lnTo>
                      <a:pt x="78" y="114"/>
                    </a:lnTo>
                    <a:lnTo>
                      <a:pt x="86" y="106"/>
                    </a:lnTo>
                    <a:lnTo>
                      <a:pt x="94" y="98"/>
                    </a:lnTo>
                    <a:lnTo>
                      <a:pt x="101" y="88"/>
                    </a:lnTo>
                    <a:lnTo>
                      <a:pt x="107" y="78"/>
                    </a:lnTo>
                    <a:lnTo>
                      <a:pt x="112" y="67"/>
                    </a:lnTo>
                    <a:lnTo>
                      <a:pt x="119" y="63"/>
                    </a:lnTo>
                    <a:lnTo>
                      <a:pt x="127" y="58"/>
                    </a:lnTo>
                    <a:lnTo>
                      <a:pt x="136" y="54"/>
                    </a:lnTo>
                    <a:lnTo>
                      <a:pt x="145" y="51"/>
                    </a:lnTo>
                    <a:lnTo>
                      <a:pt x="154" y="48"/>
                    </a:lnTo>
                    <a:lnTo>
                      <a:pt x="162" y="46"/>
                    </a:lnTo>
                    <a:lnTo>
                      <a:pt x="171" y="43"/>
                    </a:lnTo>
                    <a:lnTo>
                      <a:pt x="177" y="42"/>
                    </a:lnTo>
                    <a:lnTo>
                      <a:pt x="187" y="37"/>
                    </a:lnTo>
                    <a:lnTo>
                      <a:pt x="201" y="31"/>
                    </a:lnTo>
                    <a:lnTo>
                      <a:pt x="217" y="24"/>
                    </a:lnTo>
                    <a:lnTo>
                      <a:pt x="234" y="17"/>
                    </a:lnTo>
                    <a:lnTo>
                      <a:pt x="251" y="11"/>
                    </a:lnTo>
                    <a:lnTo>
                      <a:pt x="266" y="5"/>
                    </a:lnTo>
                    <a:lnTo>
                      <a:pt x="279" y="1"/>
                    </a:lnTo>
                    <a:lnTo>
                      <a:pt x="287" y="0"/>
                    </a:lnTo>
                    <a:lnTo>
                      <a:pt x="291" y="6"/>
                    </a:lnTo>
                    <a:lnTo>
                      <a:pt x="296" y="13"/>
                    </a:lnTo>
                    <a:lnTo>
                      <a:pt x="302" y="23"/>
                    </a:lnTo>
                    <a:lnTo>
                      <a:pt x="309" y="33"/>
                    </a:lnTo>
                    <a:lnTo>
                      <a:pt x="317" y="42"/>
                    </a:lnTo>
                    <a:lnTo>
                      <a:pt x="324" y="49"/>
                    </a:lnTo>
                    <a:lnTo>
                      <a:pt x="332" y="55"/>
                    </a:lnTo>
                    <a:lnTo>
                      <a:pt x="338" y="59"/>
                    </a:lnTo>
                    <a:lnTo>
                      <a:pt x="343" y="52"/>
                    </a:lnTo>
                    <a:lnTo>
                      <a:pt x="347" y="43"/>
                    </a:lnTo>
                    <a:lnTo>
                      <a:pt x="352" y="35"/>
                    </a:lnTo>
                    <a:lnTo>
                      <a:pt x="358" y="28"/>
                    </a:lnTo>
                    <a:lnTo>
                      <a:pt x="364" y="21"/>
                    </a:lnTo>
                    <a:lnTo>
                      <a:pt x="370" y="15"/>
                    </a:lnTo>
                    <a:lnTo>
                      <a:pt x="376" y="10"/>
                    </a:lnTo>
                    <a:lnTo>
                      <a:pt x="382" y="7"/>
                    </a:lnTo>
                    <a:lnTo>
                      <a:pt x="388" y="24"/>
                    </a:lnTo>
                    <a:lnTo>
                      <a:pt x="393" y="36"/>
                    </a:lnTo>
                    <a:lnTo>
                      <a:pt x="397" y="46"/>
                    </a:lnTo>
                    <a:lnTo>
                      <a:pt x="401" y="51"/>
                    </a:lnTo>
                    <a:lnTo>
                      <a:pt x="406" y="53"/>
                    </a:lnTo>
                    <a:lnTo>
                      <a:pt x="414" y="53"/>
                    </a:lnTo>
                    <a:lnTo>
                      <a:pt x="423" y="48"/>
                    </a:lnTo>
                    <a:lnTo>
                      <a:pt x="435" y="41"/>
                    </a:lnTo>
                    <a:lnTo>
                      <a:pt x="441" y="34"/>
                    </a:lnTo>
                    <a:lnTo>
                      <a:pt x="447" y="28"/>
                    </a:lnTo>
                    <a:lnTo>
                      <a:pt x="452" y="21"/>
                    </a:lnTo>
                    <a:lnTo>
                      <a:pt x="457" y="15"/>
                    </a:lnTo>
                    <a:lnTo>
                      <a:pt x="463" y="15"/>
                    </a:lnTo>
                    <a:lnTo>
                      <a:pt x="468" y="16"/>
                    </a:lnTo>
                    <a:lnTo>
                      <a:pt x="474" y="17"/>
                    </a:lnTo>
                    <a:lnTo>
                      <a:pt x="481" y="19"/>
                    </a:lnTo>
                    <a:lnTo>
                      <a:pt x="482" y="21"/>
                    </a:lnTo>
                    <a:lnTo>
                      <a:pt x="482" y="22"/>
                    </a:lnTo>
                    <a:lnTo>
                      <a:pt x="482" y="24"/>
                    </a:lnTo>
                    <a:lnTo>
                      <a:pt x="483" y="27"/>
                    </a:lnTo>
                    <a:lnTo>
                      <a:pt x="475" y="28"/>
                    </a:lnTo>
                    <a:lnTo>
                      <a:pt x="470" y="29"/>
                    </a:lnTo>
                    <a:lnTo>
                      <a:pt x="468" y="30"/>
                    </a:lnTo>
                    <a:lnTo>
                      <a:pt x="465" y="31"/>
                    </a:lnTo>
                    <a:lnTo>
                      <a:pt x="465" y="33"/>
                    </a:lnTo>
                    <a:lnTo>
                      <a:pt x="466" y="33"/>
                    </a:lnTo>
                    <a:lnTo>
                      <a:pt x="466" y="34"/>
                    </a:lnTo>
                    <a:lnTo>
                      <a:pt x="466" y="35"/>
                    </a:lnTo>
                    <a:lnTo>
                      <a:pt x="471" y="35"/>
                    </a:lnTo>
                    <a:lnTo>
                      <a:pt x="477" y="35"/>
                    </a:lnTo>
                    <a:lnTo>
                      <a:pt x="482" y="35"/>
                    </a:lnTo>
                    <a:lnTo>
                      <a:pt x="487" y="34"/>
                    </a:lnTo>
                    <a:lnTo>
                      <a:pt x="493" y="34"/>
                    </a:lnTo>
                    <a:lnTo>
                      <a:pt x="498" y="34"/>
                    </a:lnTo>
                    <a:lnTo>
                      <a:pt x="503" y="34"/>
                    </a:lnTo>
                    <a:lnTo>
                      <a:pt x="507" y="34"/>
                    </a:lnTo>
                    <a:lnTo>
                      <a:pt x="512" y="37"/>
                    </a:lnTo>
                    <a:lnTo>
                      <a:pt x="517" y="41"/>
                    </a:lnTo>
                    <a:lnTo>
                      <a:pt x="523" y="43"/>
                    </a:lnTo>
                    <a:lnTo>
                      <a:pt x="528" y="45"/>
                    </a:lnTo>
                    <a:lnTo>
                      <a:pt x="528" y="46"/>
                    </a:lnTo>
                    <a:lnTo>
                      <a:pt x="528" y="47"/>
                    </a:lnTo>
                    <a:lnTo>
                      <a:pt x="528" y="48"/>
                    </a:lnTo>
                    <a:lnTo>
                      <a:pt x="528" y="49"/>
                    </a:lnTo>
                    <a:lnTo>
                      <a:pt x="519" y="51"/>
                    </a:lnTo>
                    <a:lnTo>
                      <a:pt x="511" y="52"/>
                    </a:lnTo>
                    <a:lnTo>
                      <a:pt x="501" y="54"/>
                    </a:lnTo>
                    <a:lnTo>
                      <a:pt x="493" y="55"/>
                    </a:lnTo>
                    <a:lnTo>
                      <a:pt x="493" y="57"/>
                    </a:lnTo>
                    <a:lnTo>
                      <a:pt x="493" y="58"/>
                    </a:lnTo>
                    <a:lnTo>
                      <a:pt x="493" y="59"/>
                    </a:lnTo>
                    <a:lnTo>
                      <a:pt x="493" y="60"/>
                    </a:lnTo>
                    <a:lnTo>
                      <a:pt x="503" y="59"/>
                    </a:lnTo>
                    <a:lnTo>
                      <a:pt x="515" y="58"/>
                    </a:lnTo>
                    <a:lnTo>
                      <a:pt x="527" y="57"/>
                    </a:lnTo>
                    <a:lnTo>
                      <a:pt x="539" y="57"/>
                    </a:lnTo>
                    <a:lnTo>
                      <a:pt x="551" y="58"/>
                    </a:lnTo>
                    <a:lnTo>
                      <a:pt x="561" y="60"/>
                    </a:lnTo>
                    <a:lnTo>
                      <a:pt x="569" y="65"/>
                    </a:lnTo>
                    <a:lnTo>
                      <a:pt x="573" y="72"/>
                    </a:lnTo>
                    <a:lnTo>
                      <a:pt x="569" y="72"/>
                    </a:lnTo>
                    <a:lnTo>
                      <a:pt x="565" y="73"/>
                    </a:lnTo>
                    <a:lnTo>
                      <a:pt x="560" y="73"/>
                    </a:lnTo>
                    <a:lnTo>
                      <a:pt x="555" y="75"/>
                    </a:lnTo>
                    <a:lnTo>
                      <a:pt x="552" y="76"/>
                    </a:lnTo>
                    <a:lnTo>
                      <a:pt x="547" y="77"/>
                    </a:lnTo>
                    <a:lnTo>
                      <a:pt x="542" y="77"/>
                    </a:lnTo>
                    <a:lnTo>
                      <a:pt x="537" y="78"/>
                    </a:lnTo>
                    <a:lnTo>
                      <a:pt x="537" y="79"/>
                    </a:lnTo>
                    <a:lnTo>
                      <a:pt x="537" y="79"/>
                    </a:lnTo>
                    <a:lnTo>
                      <a:pt x="536" y="81"/>
                    </a:lnTo>
                    <a:lnTo>
                      <a:pt x="536" y="81"/>
                    </a:lnTo>
                    <a:lnTo>
                      <a:pt x="542" y="81"/>
                    </a:lnTo>
                    <a:lnTo>
                      <a:pt x="551" y="81"/>
                    </a:lnTo>
                    <a:lnTo>
                      <a:pt x="559" y="81"/>
                    </a:lnTo>
                    <a:lnTo>
                      <a:pt x="567" y="79"/>
                    </a:lnTo>
                    <a:lnTo>
                      <a:pt x="577" y="79"/>
                    </a:lnTo>
                    <a:lnTo>
                      <a:pt x="586" y="78"/>
                    </a:lnTo>
                    <a:lnTo>
                      <a:pt x="592" y="78"/>
                    </a:lnTo>
                    <a:lnTo>
                      <a:pt x="598" y="78"/>
                    </a:lnTo>
                    <a:lnTo>
                      <a:pt x="598" y="79"/>
                    </a:lnTo>
                    <a:lnTo>
                      <a:pt x="599" y="81"/>
                    </a:lnTo>
                    <a:lnTo>
                      <a:pt x="599" y="83"/>
                    </a:lnTo>
                    <a:lnTo>
                      <a:pt x="599" y="84"/>
                    </a:lnTo>
                    <a:lnTo>
                      <a:pt x="594" y="85"/>
                    </a:lnTo>
                    <a:lnTo>
                      <a:pt x="588" y="85"/>
                    </a:lnTo>
                    <a:lnTo>
                      <a:pt x="583" y="87"/>
                    </a:lnTo>
                    <a:lnTo>
                      <a:pt x="577" y="88"/>
                    </a:lnTo>
                    <a:lnTo>
                      <a:pt x="577" y="89"/>
                    </a:lnTo>
                    <a:lnTo>
                      <a:pt x="577" y="90"/>
                    </a:lnTo>
                    <a:lnTo>
                      <a:pt x="577" y="93"/>
                    </a:lnTo>
                    <a:lnTo>
                      <a:pt x="577" y="94"/>
                    </a:lnTo>
                    <a:lnTo>
                      <a:pt x="587" y="94"/>
                    </a:lnTo>
                    <a:lnTo>
                      <a:pt x="595" y="93"/>
                    </a:lnTo>
                    <a:lnTo>
                      <a:pt x="604" y="92"/>
                    </a:lnTo>
                    <a:lnTo>
                      <a:pt x="612" y="90"/>
                    </a:lnTo>
                    <a:lnTo>
                      <a:pt x="618" y="92"/>
                    </a:lnTo>
                    <a:lnTo>
                      <a:pt x="624" y="94"/>
                    </a:lnTo>
                    <a:lnTo>
                      <a:pt x="629" y="99"/>
                    </a:lnTo>
                    <a:lnTo>
                      <a:pt x="632" y="106"/>
                    </a:lnTo>
                    <a:lnTo>
                      <a:pt x="622" y="108"/>
                    </a:lnTo>
                    <a:lnTo>
                      <a:pt x="613" y="111"/>
                    </a:lnTo>
                    <a:lnTo>
                      <a:pt x="607" y="112"/>
                    </a:lnTo>
                    <a:lnTo>
                      <a:pt x="602" y="113"/>
                    </a:lnTo>
                    <a:lnTo>
                      <a:pt x="599" y="113"/>
                    </a:lnTo>
                    <a:lnTo>
                      <a:pt x="596" y="114"/>
                    </a:lnTo>
                    <a:lnTo>
                      <a:pt x="595" y="116"/>
                    </a:lnTo>
                    <a:lnTo>
                      <a:pt x="593" y="117"/>
                    </a:lnTo>
                    <a:lnTo>
                      <a:pt x="592" y="117"/>
                    </a:lnTo>
                    <a:lnTo>
                      <a:pt x="592" y="118"/>
                    </a:lnTo>
                    <a:lnTo>
                      <a:pt x="592" y="118"/>
                    </a:lnTo>
                    <a:lnTo>
                      <a:pt x="590" y="119"/>
                    </a:lnTo>
                    <a:lnTo>
                      <a:pt x="604" y="119"/>
                    </a:lnTo>
                    <a:lnTo>
                      <a:pt x="613" y="119"/>
                    </a:lnTo>
                    <a:lnTo>
                      <a:pt x="620" y="119"/>
                    </a:lnTo>
                    <a:lnTo>
                      <a:pt x="626" y="119"/>
                    </a:lnTo>
                    <a:lnTo>
                      <a:pt x="631" y="122"/>
                    </a:lnTo>
                    <a:lnTo>
                      <a:pt x="637" y="124"/>
                    </a:lnTo>
                    <a:lnTo>
                      <a:pt x="643" y="129"/>
                    </a:lnTo>
                    <a:lnTo>
                      <a:pt x="652" y="135"/>
                    </a:lnTo>
                    <a:lnTo>
                      <a:pt x="652" y="137"/>
                    </a:lnTo>
                    <a:lnTo>
                      <a:pt x="652" y="138"/>
                    </a:lnTo>
                    <a:lnTo>
                      <a:pt x="652" y="141"/>
                    </a:lnTo>
                    <a:lnTo>
                      <a:pt x="652" y="143"/>
                    </a:lnTo>
                    <a:lnTo>
                      <a:pt x="644" y="144"/>
                    </a:lnTo>
                    <a:lnTo>
                      <a:pt x="637" y="147"/>
                    </a:lnTo>
                    <a:lnTo>
                      <a:pt x="630" y="148"/>
                    </a:lnTo>
                    <a:lnTo>
                      <a:pt x="622" y="150"/>
                    </a:lnTo>
                    <a:lnTo>
                      <a:pt x="622" y="152"/>
                    </a:lnTo>
                    <a:lnTo>
                      <a:pt x="622" y="153"/>
                    </a:lnTo>
                    <a:lnTo>
                      <a:pt x="622" y="155"/>
                    </a:lnTo>
                    <a:lnTo>
                      <a:pt x="622" y="156"/>
                    </a:lnTo>
                    <a:lnTo>
                      <a:pt x="628" y="155"/>
                    </a:lnTo>
                    <a:lnTo>
                      <a:pt x="632" y="155"/>
                    </a:lnTo>
                    <a:lnTo>
                      <a:pt x="638" y="154"/>
                    </a:lnTo>
                    <a:lnTo>
                      <a:pt x="643" y="153"/>
                    </a:lnTo>
                    <a:lnTo>
                      <a:pt x="649" y="152"/>
                    </a:lnTo>
                    <a:lnTo>
                      <a:pt x="654" y="152"/>
                    </a:lnTo>
                    <a:lnTo>
                      <a:pt x="660" y="150"/>
                    </a:lnTo>
                    <a:lnTo>
                      <a:pt x="665" y="150"/>
                    </a:lnTo>
                    <a:lnTo>
                      <a:pt x="667" y="154"/>
                    </a:lnTo>
                    <a:lnTo>
                      <a:pt x="669" y="156"/>
                    </a:lnTo>
                    <a:lnTo>
                      <a:pt x="669" y="160"/>
                    </a:lnTo>
                    <a:lnTo>
                      <a:pt x="670" y="166"/>
                    </a:lnTo>
                    <a:lnTo>
                      <a:pt x="664" y="169"/>
                    </a:lnTo>
                    <a:lnTo>
                      <a:pt x="658" y="171"/>
                    </a:lnTo>
                    <a:lnTo>
                      <a:pt x="650" y="173"/>
                    </a:lnTo>
                    <a:lnTo>
                      <a:pt x="644" y="176"/>
                    </a:lnTo>
                    <a:lnTo>
                      <a:pt x="644" y="177"/>
                    </a:lnTo>
                    <a:lnTo>
                      <a:pt x="644" y="178"/>
                    </a:lnTo>
                    <a:lnTo>
                      <a:pt x="644" y="181"/>
                    </a:lnTo>
                    <a:lnTo>
                      <a:pt x="644" y="182"/>
                    </a:lnTo>
                    <a:lnTo>
                      <a:pt x="652" y="181"/>
                    </a:lnTo>
                    <a:lnTo>
                      <a:pt x="660" y="178"/>
                    </a:lnTo>
                    <a:lnTo>
                      <a:pt x="667" y="177"/>
                    </a:lnTo>
                    <a:lnTo>
                      <a:pt x="675" y="176"/>
                    </a:lnTo>
                    <a:lnTo>
                      <a:pt x="675" y="181"/>
                    </a:lnTo>
                    <a:lnTo>
                      <a:pt x="676" y="184"/>
                    </a:lnTo>
                    <a:lnTo>
                      <a:pt x="676" y="188"/>
                    </a:lnTo>
                    <a:lnTo>
                      <a:pt x="676" y="193"/>
                    </a:lnTo>
                    <a:lnTo>
                      <a:pt x="664" y="196"/>
                    </a:lnTo>
                    <a:lnTo>
                      <a:pt x="655" y="200"/>
                    </a:lnTo>
                    <a:lnTo>
                      <a:pt x="648" y="202"/>
                    </a:lnTo>
                    <a:lnTo>
                      <a:pt x="643" y="203"/>
                    </a:lnTo>
                    <a:lnTo>
                      <a:pt x="641" y="205"/>
                    </a:lnTo>
                    <a:lnTo>
                      <a:pt x="638" y="206"/>
                    </a:lnTo>
                    <a:lnTo>
                      <a:pt x="637" y="206"/>
                    </a:lnTo>
                    <a:lnTo>
                      <a:pt x="636" y="207"/>
                    </a:lnTo>
                    <a:lnTo>
                      <a:pt x="636" y="208"/>
                    </a:lnTo>
                    <a:lnTo>
                      <a:pt x="637" y="208"/>
                    </a:lnTo>
                    <a:lnTo>
                      <a:pt x="637" y="209"/>
                    </a:lnTo>
                    <a:lnTo>
                      <a:pt x="637" y="211"/>
                    </a:lnTo>
                    <a:lnTo>
                      <a:pt x="642" y="209"/>
                    </a:lnTo>
                    <a:lnTo>
                      <a:pt x="648" y="208"/>
                    </a:lnTo>
                    <a:lnTo>
                      <a:pt x="653" y="208"/>
                    </a:lnTo>
                    <a:lnTo>
                      <a:pt x="658" y="207"/>
                    </a:lnTo>
                    <a:lnTo>
                      <a:pt x="664" y="206"/>
                    </a:lnTo>
                    <a:lnTo>
                      <a:pt x="669" y="205"/>
                    </a:lnTo>
                    <a:lnTo>
                      <a:pt x="673" y="205"/>
                    </a:lnTo>
                    <a:lnTo>
                      <a:pt x="678" y="203"/>
                    </a:lnTo>
                    <a:lnTo>
                      <a:pt x="678" y="208"/>
                    </a:lnTo>
                    <a:lnTo>
                      <a:pt x="679" y="213"/>
                    </a:lnTo>
                    <a:lnTo>
                      <a:pt x="679" y="219"/>
                    </a:lnTo>
                    <a:lnTo>
                      <a:pt x="679" y="224"/>
                    </a:lnTo>
                    <a:lnTo>
                      <a:pt x="666" y="229"/>
                    </a:lnTo>
                    <a:lnTo>
                      <a:pt x="656" y="232"/>
                    </a:lnTo>
                    <a:lnTo>
                      <a:pt x="649" y="235"/>
                    </a:lnTo>
                    <a:lnTo>
                      <a:pt x="644" y="237"/>
                    </a:lnTo>
                    <a:lnTo>
                      <a:pt x="641" y="238"/>
                    </a:lnTo>
                    <a:lnTo>
                      <a:pt x="640" y="239"/>
                    </a:lnTo>
                    <a:lnTo>
                      <a:pt x="638" y="239"/>
                    </a:lnTo>
                    <a:lnTo>
                      <a:pt x="638" y="241"/>
                    </a:lnTo>
                    <a:lnTo>
                      <a:pt x="638" y="241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0" y="243"/>
                    </a:lnTo>
                    <a:lnTo>
                      <a:pt x="646" y="242"/>
                    </a:lnTo>
                    <a:lnTo>
                      <a:pt x="652" y="241"/>
                    </a:lnTo>
                    <a:lnTo>
                      <a:pt x="656" y="239"/>
                    </a:lnTo>
                    <a:lnTo>
                      <a:pt x="663" y="238"/>
                    </a:lnTo>
                    <a:lnTo>
                      <a:pt x="667" y="238"/>
                    </a:lnTo>
                    <a:lnTo>
                      <a:pt x="673" y="237"/>
                    </a:lnTo>
                    <a:lnTo>
                      <a:pt x="678" y="236"/>
                    </a:lnTo>
                    <a:lnTo>
                      <a:pt x="684" y="235"/>
                    </a:lnTo>
                    <a:lnTo>
                      <a:pt x="685" y="239"/>
                    </a:lnTo>
                    <a:lnTo>
                      <a:pt x="685" y="244"/>
                    </a:lnTo>
                    <a:lnTo>
                      <a:pt x="685" y="250"/>
                    </a:lnTo>
                    <a:lnTo>
                      <a:pt x="687" y="255"/>
                    </a:lnTo>
                    <a:lnTo>
                      <a:pt x="673" y="260"/>
                    </a:lnTo>
                    <a:lnTo>
                      <a:pt x="664" y="264"/>
                    </a:lnTo>
                    <a:lnTo>
                      <a:pt x="656" y="266"/>
                    </a:lnTo>
                    <a:lnTo>
                      <a:pt x="652" y="268"/>
                    </a:lnTo>
                    <a:lnTo>
                      <a:pt x="648" y="270"/>
                    </a:lnTo>
                    <a:lnTo>
                      <a:pt x="646" y="270"/>
                    </a:lnTo>
                    <a:lnTo>
                      <a:pt x="642" y="271"/>
                    </a:lnTo>
                    <a:lnTo>
                      <a:pt x="640" y="271"/>
                    </a:lnTo>
                    <a:lnTo>
                      <a:pt x="640" y="272"/>
                    </a:lnTo>
                    <a:lnTo>
                      <a:pt x="641" y="273"/>
                    </a:lnTo>
                    <a:lnTo>
                      <a:pt x="641" y="274"/>
                    </a:lnTo>
                    <a:lnTo>
                      <a:pt x="641" y="276"/>
                    </a:lnTo>
                    <a:lnTo>
                      <a:pt x="647" y="274"/>
                    </a:lnTo>
                    <a:lnTo>
                      <a:pt x="653" y="273"/>
                    </a:lnTo>
                    <a:lnTo>
                      <a:pt x="659" y="272"/>
                    </a:lnTo>
                    <a:lnTo>
                      <a:pt x="665" y="271"/>
                    </a:lnTo>
                    <a:lnTo>
                      <a:pt x="671" y="271"/>
                    </a:lnTo>
                    <a:lnTo>
                      <a:pt x="677" y="270"/>
                    </a:lnTo>
                    <a:lnTo>
                      <a:pt x="683" y="268"/>
                    </a:lnTo>
                    <a:lnTo>
                      <a:pt x="689" y="267"/>
                    </a:lnTo>
                    <a:lnTo>
                      <a:pt x="689" y="272"/>
                    </a:lnTo>
                    <a:lnTo>
                      <a:pt x="690" y="277"/>
                    </a:lnTo>
                    <a:lnTo>
                      <a:pt x="690" y="282"/>
                    </a:lnTo>
                    <a:lnTo>
                      <a:pt x="690" y="286"/>
                    </a:lnTo>
                    <a:lnTo>
                      <a:pt x="684" y="286"/>
                    </a:lnTo>
                    <a:lnTo>
                      <a:pt x="679" y="288"/>
                    </a:lnTo>
                    <a:lnTo>
                      <a:pt x="673" y="288"/>
                    </a:lnTo>
                    <a:lnTo>
                      <a:pt x="667" y="289"/>
                    </a:lnTo>
                    <a:lnTo>
                      <a:pt x="663" y="290"/>
                    </a:lnTo>
                    <a:lnTo>
                      <a:pt x="656" y="291"/>
                    </a:lnTo>
                    <a:lnTo>
                      <a:pt x="650" y="291"/>
                    </a:lnTo>
                    <a:lnTo>
                      <a:pt x="644" y="292"/>
                    </a:lnTo>
                    <a:lnTo>
                      <a:pt x="644" y="294"/>
                    </a:lnTo>
                    <a:lnTo>
                      <a:pt x="646" y="294"/>
                    </a:lnTo>
                    <a:lnTo>
                      <a:pt x="646" y="294"/>
                    </a:lnTo>
                    <a:lnTo>
                      <a:pt x="646" y="295"/>
                    </a:lnTo>
                    <a:lnTo>
                      <a:pt x="652" y="295"/>
                    </a:lnTo>
                    <a:lnTo>
                      <a:pt x="658" y="295"/>
                    </a:lnTo>
                    <a:lnTo>
                      <a:pt x="664" y="295"/>
                    </a:lnTo>
                    <a:lnTo>
                      <a:pt x="670" y="295"/>
                    </a:lnTo>
                    <a:lnTo>
                      <a:pt x="676" y="295"/>
                    </a:lnTo>
                    <a:lnTo>
                      <a:pt x="682" y="295"/>
                    </a:lnTo>
                    <a:lnTo>
                      <a:pt x="688" y="296"/>
                    </a:lnTo>
                    <a:lnTo>
                      <a:pt x="694" y="296"/>
                    </a:lnTo>
                    <a:lnTo>
                      <a:pt x="695" y="300"/>
                    </a:lnTo>
                    <a:lnTo>
                      <a:pt x="695" y="304"/>
                    </a:lnTo>
                    <a:lnTo>
                      <a:pt x="695" y="309"/>
                    </a:lnTo>
                    <a:lnTo>
                      <a:pt x="695" y="314"/>
                    </a:lnTo>
                    <a:lnTo>
                      <a:pt x="694" y="315"/>
                    </a:lnTo>
                    <a:lnTo>
                      <a:pt x="691" y="315"/>
                    </a:lnTo>
                    <a:lnTo>
                      <a:pt x="689" y="315"/>
                    </a:lnTo>
                    <a:lnTo>
                      <a:pt x="685" y="315"/>
                    </a:lnTo>
                    <a:lnTo>
                      <a:pt x="681" y="315"/>
                    </a:lnTo>
                    <a:lnTo>
                      <a:pt x="673" y="315"/>
                    </a:lnTo>
                    <a:lnTo>
                      <a:pt x="664" y="315"/>
                    </a:lnTo>
                    <a:lnTo>
                      <a:pt x="652" y="315"/>
                    </a:lnTo>
                    <a:lnTo>
                      <a:pt x="653" y="316"/>
                    </a:lnTo>
                    <a:lnTo>
                      <a:pt x="653" y="318"/>
                    </a:lnTo>
                    <a:lnTo>
                      <a:pt x="654" y="320"/>
                    </a:lnTo>
                    <a:lnTo>
                      <a:pt x="654" y="321"/>
                    </a:lnTo>
                    <a:lnTo>
                      <a:pt x="660" y="321"/>
                    </a:lnTo>
                    <a:lnTo>
                      <a:pt x="666" y="323"/>
                    </a:lnTo>
                    <a:lnTo>
                      <a:pt x="671" y="323"/>
                    </a:lnTo>
                    <a:lnTo>
                      <a:pt x="677" y="323"/>
                    </a:lnTo>
                    <a:lnTo>
                      <a:pt x="682" y="324"/>
                    </a:lnTo>
                    <a:lnTo>
                      <a:pt x="688" y="324"/>
                    </a:lnTo>
                    <a:lnTo>
                      <a:pt x="693" y="325"/>
                    </a:lnTo>
                    <a:lnTo>
                      <a:pt x="699" y="325"/>
                    </a:lnTo>
                    <a:lnTo>
                      <a:pt x="696" y="333"/>
                    </a:lnTo>
                    <a:lnTo>
                      <a:pt x="694" y="338"/>
                    </a:lnTo>
                    <a:lnTo>
                      <a:pt x="693" y="341"/>
                    </a:lnTo>
                    <a:lnTo>
                      <a:pt x="691" y="343"/>
                    </a:lnTo>
                    <a:lnTo>
                      <a:pt x="673" y="342"/>
                    </a:lnTo>
                    <a:lnTo>
                      <a:pt x="654" y="339"/>
                    </a:lnTo>
                    <a:lnTo>
                      <a:pt x="636" y="338"/>
                    </a:lnTo>
                    <a:lnTo>
                      <a:pt x="618" y="337"/>
                    </a:lnTo>
                    <a:lnTo>
                      <a:pt x="599" y="336"/>
                    </a:lnTo>
                    <a:lnTo>
                      <a:pt x="581" y="335"/>
                    </a:lnTo>
                    <a:lnTo>
                      <a:pt x="561" y="333"/>
                    </a:lnTo>
                    <a:lnTo>
                      <a:pt x="542" y="332"/>
                    </a:lnTo>
                    <a:lnTo>
                      <a:pt x="534" y="337"/>
                    </a:lnTo>
                    <a:lnTo>
                      <a:pt x="529" y="339"/>
                    </a:lnTo>
                    <a:lnTo>
                      <a:pt x="525" y="341"/>
                    </a:lnTo>
                    <a:lnTo>
                      <a:pt x="521" y="342"/>
                    </a:lnTo>
                    <a:lnTo>
                      <a:pt x="519" y="298"/>
                    </a:lnTo>
                    <a:lnTo>
                      <a:pt x="523" y="256"/>
                    </a:lnTo>
                    <a:lnTo>
                      <a:pt x="528" y="214"/>
                    </a:lnTo>
                    <a:lnTo>
                      <a:pt x="528" y="175"/>
                    </a:lnTo>
                    <a:lnTo>
                      <a:pt x="523" y="173"/>
                    </a:lnTo>
                    <a:lnTo>
                      <a:pt x="517" y="172"/>
                    </a:lnTo>
                    <a:lnTo>
                      <a:pt x="512" y="172"/>
                    </a:lnTo>
                    <a:lnTo>
                      <a:pt x="507" y="171"/>
                    </a:lnTo>
                    <a:lnTo>
                      <a:pt x="503" y="171"/>
                    </a:lnTo>
                    <a:lnTo>
                      <a:pt x="497" y="171"/>
                    </a:lnTo>
                    <a:lnTo>
                      <a:pt x="490" y="172"/>
                    </a:lnTo>
                    <a:lnTo>
                      <a:pt x="484" y="172"/>
                    </a:lnTo>
                    <a:lnTo>
                      <a:pt x="480" y="158"/>
                    </a:lnTo>
                    <a:lnTo>
                      <a:pt x="474" y="148"/>
                    </a:lnTo>
                    <a:lnTo>
                      <a:pt x="468" y="142"/>
                    </a:lnTo>
                    <a:lnTo>
                      <a:pt x="459" y="138"/>
                    </a:lnTo>
                    <a:lnTo>
                      <a:pt x="450" y="136"/>
                    </a:lnTo>
                    <a:lnTo>
                      <a:pt x="438" y="136"/>
                    </a:lnTo>
                    <a:lnTo>
                      <a:pt x="424" y="137"/>
                    </a:lnTo>
                    <a:lnTo>
                      <a:pt x="407" y="137"/>
                    </a:lnTo>
                    <a:lnTo>
                      <a:pt x="400" y="116"/>
                    </a:lnTo>
                    <a:lnTo>
                      <a:pt x="389" y="100"/>
                    </a:lnTo>
                    <a:lnTo>
                      <a:pt x="377" y="90"/>
                    </a:lnTo>
                    <a:lnTo>
                      <a:pt x="364" y="87"/>
                    </a:lnTo>
                    <a:lnTo>
                      <a:pt x="351" y="90"/>
                    </a:lnTo>
                    <a:lnTo>
                      <a:pt x="339" y="101"/>
                    </a:lnTo>
                    <a:lnTo>
                      <a:pt x="329" y="118"/>
                    </a:lnTo>
                    <a:lnTo>
                      <a:pt x="323" y="142"/>
                    </a:lnTo>
                    <a:lnTo>
                      <a:pt x="311" y="142"/>
                    </a:lnTo>
                    <a:lnTo>
                      <a:pt x="302" y="141"/>
                    </a:lnTo>
                    <a:lnTo>
                      <a:pt x="293" y="140"/>
                    </a:lnTo>
                    <a:lnTo>
                      <a:pt x="287" y="140"/>
                    </a:lnTo>
                    <a:lnTo>
                      <a:pt x="281" y="142"/>
                    </a:lnTo>
                    <a:lnTo>
                      <a:pt x="275" y="146"/>
                    </a:lnTo>
                    <a:lnTo>
                      <a:pt x="270" y="154"/>
                    </a:lnTo>
                    <a:lnTo>
                      <a:pt x="263" y="165"/>
                    </a:lnTo>
                    <a:lnTo>
                      <a:pt x="248" y="159"/>
                    </a:lnTo>
                    <a:lnTo>
                      <a:pt x="233" y="148"/>
                    </a:lnTo>
                    <a:lnTo>
                      <a:pt x="219" y="134"/>
                    </a:lnTo>
                    <a:lnTo>
                      <a:pt x="205" y="119"/>
                    </a:lnTo>
                    <a:lnTo>
                      <a:pt x="192" y="105"/>
                    </a:lnTo>
                    <a:lnTo>
                      <a:pt x="179" y="92"/>
                    </a:lnTo>
                    <a:lnTo>
                      <a:pt x="166" y="82"/>
                    </a:lnTo>
                    <a:lnTo>
                      <a:pt x="151" y="77"/>
                    </a:lnTo>
                    <a:lnTo>
                      <a:pt x="138" y="89"/>
                    </a:lnTo>
                    <a:lnTo>
                      <a:pt x="133" y="99"/>
                    </a:lnTo>
                    <a:lnTo>
                      <a:pt x="136" y="110"/>
                    </a:lnTo>
                    <a:lnTo>
                      <a:pt x="148" y="124"/>
                    </a:lnTo>
                    <a:lnTo>
                      <a:pt x="160" y="134"/>
                    </a:lnTo>
                    <a:lnTo>
                      <a:pt x="168" y="141"/>
                    </a:lnTo>
                    <a:lnTo>
                      <a:pt x="175" y="147"/>
                    </a:lnTo>
                    <a:lnTo>
                      <a:pt x="181" y="152"/>
                    </a:lnTo>
                    <a:lnTo>
                      <a:pt x="186" y="158"/>
                    </a:lnTo>
                    <a:lnTo>
                      <a:pt x="192" y="162"/>
                    </a:lnTo>
                    <a:lnTo>
                      <a:pt x="198" y="169"/>
                    </a:lnTo>
                    <a:lnTo>
                      <a:pt x="205" y="177"/>
                    </a:lnTo>
                    <a:lnTo>
                      <a:pt x="204" y="196"/>
                    </a:lnTo>
                    <a:lnTo>
                      <a:pt x="204" y="219"/>
                    </a:lnTo>
                    <a:lnTo>
                      <a:pt x="204" y="242"/>
                    </a:lnTo>
                    <a:lnTo>
                      <a:pt x="204" y="266"/>
                    </a:lnTo>
                    <a:lnTo>
                      <a:pt x="192" y="268"/>
                    </a:lnTo>
                    <a:lnTo>
                      <a:pt x="180" y="270"/>
                    </a:lnTo>
                    <a:lnTo>
                      <a:pt x="167" y="272"/>
                    </a:lnTo>
                    <a:lnTo>
                      <a:pt x="155" y="274"/>
                    </a:lnTo>
                    <a:lnTo>
                      <a:pt x="143" y="277"/>
                    </a:lnTo>
                    <a:lnTo>
                      <a:pt x="130" y="279"/>
                    </a:lnTo>
                    <a:lnTo>
                      <a:pt x="118" y="283"/>
                    </a:lnTo>
                    <a:lnTo>
                      <a:pt x="104" y="285"/>
                    </a:lnTo>
                    <a:lnTo>
                      <a:pt x="92" y="288"/>
                    </a:lnTo>
                    <a:lnTo>
                      <a:pt x="79" y="290"/>
                    </a:lnTo>
                    <a:lnTo>
                      <a:pt x="66" y="292"/>
                    </a:lnTo>
                    <a:lnTo>
                      <a:pt x="54" y="295"/>
                    </a:lnTo>
                    <a:lnTo>
                      <a:pt x="41" y="297"/>
                    </a:lnTo>
                    <a:lnTo>
                      <a:pt x="27" y="300"/>
                    </a:lnTo>
                    <a:lnTo>
                      <a:pt x="14" y="302"/>
                    </a:lnTo>
                    <a:lnTo>
                      <a:pt x="1" y="303"/>
                    </a:lnTo>
                    <a:lnTo>
                      <a:pt x="1" y="302"/>
                    </a:lnTo>
                    <a:lnTo>
                      <a:pt x="1" y="300"/>
                    </a:lnTo>
                    <a:lnTo>
                      <a:pt x="0" y="298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4" name="Freeform 114"/>
              <p:cNvSpPr>
                <a:spLocks/>
              </p:cNvSpPr>
              <p:nvPr/>
            </p:nvSpPr>
            <p:spPr bwMode="auto">
              <a:xfrm>
                <a:off x="4128" y="1365"/>
                <a:ext cx="32" cy="1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4"/>
                  </a:cxn>
                  <a:cxn ang="0">
                    <a:pos x="16" y="3"/>
                  </a:cxn>
                  <a:cxn ang="0">
                    <a:pos x="23" y="1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2" y="3"/>
                  </a:cxn>
                  <a:cxn ang="0">
                    <a:pos x="25" y="5"/>
                  </a:cxn>
                  <a:cxn ang="0">
                    <a:pos x="19" y="7"/>
                  </a:cxn>
                  <a:cxn ang="0">
                    <a:pos x="12" y="9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5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lnTo>
                      <a:pt x="7" y="4"/>
                    </a:lnTo>
                    <a:lnTo>
                      <a:pt x="16" y="3"/>
                    </a:lnTo>
                    <a:lnTo>
                      <a:pt x="23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7"/>
                    </a:lnTo>
                    <a:lnTo>
                      <a:pt x="12" y="9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5" name="Freeform 115"/>
              <p:cNvSpPr>
                <a:spLocks/>
              </p:cNvSpPr>
              <p:nvPr/>
            </p:nvSpPr>
            <p:spPr bwMode="auto">
              <a:xfrm>
                <a:off x="4135" y="998"/>
                <a:ext cx="2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0" y="5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8" h="6">
                    <a:moveTo>
                      <a:pt x="0" y="0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0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6" name="Freeform 116"/>
              <p:cNvSpPr>
                <a:spLocks/>
              </p:cNvSpPr>
              <p:nvPr/>
            </p:nvSpPr>
            <p:spPr bwMode="auto">
              <a:xfrm>
                <a:off x="4127" y="259"/>
                <a:ext cx="288" cy="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8"/>
                  </a:cxn>
                  <a:cxn ang="0">
                    <a:pos x="36" y="5"/>
                  </a:cxn>
                  <a:cxn ang="0">
                    <a:pos x="54" y="4"/>
                  </a:cxn>
                  <a:cxn ang="0">
                    <a:pos x="72" y="3"/>
                  </a:cxn>
                  <a:cxn ang="0">
                    <a:pos x="90" y="2"/>
                  </a:cxn>
                  <a:cxn ang="0">
                    <a:pos x="108" y="0"/>
                  </a:cxn>
                  <a:cxn ang="0">
                    <a:pos x="126" y="0"/>
                  </a:cxn>
                  <a:cxn ang="0">
                    <a:pos x="144" y="0"/>
                  </a:cxn>
                  <a:cxn ang="0">
                    <a:pos x="163" y="0"/>
                  </a:cxn>
                  <a:cxn ang="0">
                    <a:pos x="181" y="0"/>
                  </a:cxn>
                  <a:cxn ang="0">
                    <a:pos x="199" y="0"/>
                  </a:cxn>
                  <a:cxn ang="0">
                    <a:pos x="217" y="0"/>
                  </a:cxn>
                  <a:cxn ang="0">
                    <a:pos x="235" y="0"/>
                  </a:cxn>
                  <a:cxn ang="0">
                    <a:pos x="254" y="0"/>
                  </a:cxn>
                  <a:cxn ang="0">
                    <a:pos x="270" y="0"/>
                  </a:cxn>
                  <a:cxn ang="0">
                    <a:pos x="288" y="0"/>
                  </a:cxn>
                  <a:cxn ang="0">
                    <a:pos x="286" y="9"/>
                  </a:cxn>
                  <a:cxn ang="0">
                    <a:pos x="281" y="16"/>
                  </a:cxn>
                  <a:cxn ang="0">
                    <a:pos x="275" y="25"/>
                  </a:cxn>
                  <a:cxn ang="0">
                    <a:pos x="267" y="34"/>
                  </a:cxn>
                  <a:cxn ang="0">
                    <a:pos x="245" y="35"/>
                  </a:cxn>
                  <a:cxn ang="0">
                    <a:pos x="226" y="35"/>
                  </a:cxn>
                  <a:cxn ang="0">
                    <a:pos x="208" y="35"/>
                  </a:cxn>
                  <a:cxn ang="0">
                    <a:pos x="193" y="37"/>
                  </a:cxn>
                  <a:cxn ang="0">
                    <a:pos x="179" y="37"/>
                  </a:cxn>
                  <a:cxn ang="0">
                    <a:pos x="167" y="37"/>
                  </a:cxn>
                  <a:cxn ang="0">
                    <a:pos x="156" y="37"/>
                  </a:cxn>
                  <a:cxn ang="0">
                    <a:pos x="145" y="38"/>
                  </a:cxn>
                  <a:cxn ang="0">
                    <a:pos x="134" y="38"/>
                  </a:cxn>
                  <a:cxn ang="0">
                    <a:pos x="124" y="38"/>
                  </a:cxn>
                  <a:cxn ang="0">
                    <a:pos x="114" y="38"/>
                  </a:cxn>
                  <a:cxn ang="0">
                    <a:pos x="102" y="38"/>
                  </a:cxn>
                  <a:cxn ang="0">
                    <a:pos x="90" y="38"/>
                  </a:cxn>
                  <a:cxn ang="0">
                    <a:pos x="76" y="38"/>
                  </a:cxn>
                  <a:cxn ang="0">
                    <a:pos x="60" y="38"/>
                  </a:cxn>
                  <a:cxn ang="0">
                    <a:pos x="43" y="38"/>
                  </a:cxn>
                  <a:cxn ang="0">
                    <a:pos x="38" y="35"/>
                  </a:cxn>
                  <a:cxn ang="0">
                    <a:pos x="32" y="33"/>
                  </a:cxn>
                  <a:cxn ang="0">
                    <a:pos x="26" y="29"/>
                  </a:cxn>
                  <a:cxn ang="0">
                    <a:pos x="20" y="26"/>
                  </a:cxn>
                  <a:cxn ang="0">
                    <a:pos x="14" y="22"/>
                  </a:cxn>
                  <a:cxn ang="0">
                    <a:pos x="8" y="19"/>
                  </a:cxn>
                  <a:cxn ang="0">
                    <a:pos x="3" y="14"/>
                  </a:cxn>
                  <a:cxn ang="0">
                    <a:pos x="0" y="10"/>
                  </a:cxn>
                </a:cxnLst>
                <a:rect l="0" t="0" r="r" b="b"/>
                <a:pathLst>
                  <a:path w="288" h="38">
                    <a:moveTo>
                      <a:pt x="0" y="10"/>
                    </a:moveTo>
                    <a:lnTo>
                      <a:pt x="18" y="8"/>
                    </a:lnTo>
                    <a:lnTo>
                      <a:pt x="36" y="5"/>
                    </a:lnTo>
                    <a:lnTo>
                      <a:pt x="54" y="4"/>
                    </a:lnTo>
                    <a:lnTo>
                      <a:pt x="72" y="3"/>
                    </a:lnTo>
                    <a:lnTo>
                      <a:pt x="90" y="2"/>
                    </a:lnTo>
                    <a:lnTo>
                      <a:pt x="108" y="0"/>
                    </a:lnTo>
                    <a:lnTo>
                      <a:pt x="126" y="0"/>
                    </a:lnTo>
                    <a:lnTo>
                      <a:pt x="144" y="0"/>
                    </a:lnTo>
                    <a:lnTo>
                      <a:pt x="163" y="0"/>
                    </a:lnTo>
                    <a:lnTo>
                      <a:pt x="181" y="0"/>
                    </a:lnTo>
                    <a:lnTo>
                      <a:pt x="199" y="0"/>
                    </a:lnTo>
                    <a:lnTo>
                      <a:pt x="217" y="0"/>
                    </a:lnTo>
                    <a:lnTo>
                      <a:pt x="235" y="0"/>
                    </a:lnTo>
                    <a:lnTo>
                      <a:pt x="254" y="0"/>
                    </a:lnTo>
                    <a:lnTo>
                      <a:pt x="270" y="0"/>
                    </a:lnTo>
                    <a:lnTo>
                      <a:pt x="288" y="0"/>
                    </a:lnTo>
                    <a:lnTo>
                      <a:pt x="286" y="9"/>
                    </a:lnTo>
                    <a:lnTo>
                      <a:pt x="281" y="16"/>
                    </a:lnTo>
                    <a:lnTo>
                      <a:pt x="275" y="25"/>
                    </a:lnTo>
                    <a:lnTo>
                      <a:pt x="267" y="34"/>
                    </a:lnTo>
                    <a:lnTo>
                      <a:pt x="245" y="35"/>
                    </a:lnTo>
                    <a:lnTo>
                      <a:pt x="226" y="35"/>
                    </a:lnTo>
                    <a:lnTo>
                      <a:pt x="208" y="35"/>
                    </a:lnTo>
                    <a:lnTo>
                      <a:pt x="193" y="37"/>
                    </a:lnTo>
                    <a:lnTo>
                      <a:pt x="179" y="37"/>
                    </a:lnTo>
                    <a:lnTo>
                      <a:pt x="167" y="37"/>
                    </a:lnTo>
                    <a:lnTo>
                      <a:pt x="156" y="37"/>
                    </a:lnTo>
                    <a:lnTo>
                      <a:pt x="145" y="38"/>
                    </a:lnTo>
                    <a:lnTo>
                      <a:pt x="134" y="38"/>
                    </a:lnTo>
                    <a:lnTo>
                      <a:pt x="124" y="38"/>
                    </a:lnTo>
                    <a:lnTo>
                      <a:pt x="114" y="38"/>
                    </a:lnTo>
                    <a:lnTo>
                      <a:pt x="102" y="38"/>
                    </a:lnTo>
                    <a:lnTo>
                      <a:pt x="90" y="38"/>
                    </a:lnTo>
                    <a:lnTo>
                      <a:pt x="76" y="38"/>
                    </a:lnTo>
                    <a:lnTo>
                      <a:pt x="60" y="38"/>
                    </a:lnTo>
                    <a:lnTo>
                      <a:pt x="43" y="38"/>
                    </a:lnTo>
                    <a:lnTo>
                      <a:pt x="38" y="35"/>
                    </a:lnTo>
                    <a:lnTo>
                      <a:pt x="32" y="33"/>
                    </a:lnTo>
                    <a:lnTo>
                      <a:pt x="26" y="29"/>
                    </a:lnTo>
                    <a:lnTo>
                      <a:pt x="20" y="26"/>
                    </a:lnTo>
                    <a:lnTo>
                      <a:pt x="14" y="22"/>
                    </a:lnTo>
                    <a:lnTo>
                      <a:pt x="8" y="19"/>
                    </a:lnTo>
                    <a:lnTo>
                      <a:pt x="3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7" name="Freeform 117"/>
              <p:cNvSpPr>
                <a:spLocks/>
              </p:cNvSpPr>
              <p:nvPr/>
            </p:nvSpPr>
            <p:spPr bwMode="auto">
              <a:xfrm>
                <a:off x="4163" y="308"/>
                <a:ext cx="261" cy="287"/>
              </a:xfrm>
              <a:custGeom>
                <a:avLst/>
                <a:gdLst/>
                <a:ahLst/>
                <a:cxnLst>
                  <a:cxn ang="0">
                    <a:pos x="23" y="72"/>
                  </a:cxn>
                  <a:cxn ang="0">
                    <a:pos x="70" y="65"/>
                  </a:cxn>
                  <a:cxn ang="0">
                    <a:pos x="27" y="63"/>
                  </a:cxn>
                  <a:cxn ang="0">
                    <a:pos x="3" y="50"/>
                  </a:cxn>
                  <a:cxn ang="0">
                    <a:pos x="50" y="39"/>
                  </a:cxn>
                  <a:cxn ang="0">
                    <a:pos x="53" y="33"/>
                  </a:cxn>
                  <a:cxn ang="0">
                    <a:pos x="3" y="31"/>
                  </a:cxn>
                  <a:cxn ang="0">
                    <a:pos x="29" y="20"/>
                  </a:cxn>
                  <a:cxn ang="0">
                    <a:pos x="29" y="12"/>
                  </a:cxn>
                  <a:cxn ang="0">
                    <a:pos x="6" y="4"/>
                  </a:cxn>
                  <a:cxn ang="0">
                    <a:pos x="73" y="0"/>
                  </a:cxn>
                  <a:cxn ang="0">
                    <a:pos x="154" y="0"/>
                  </a:cxn>
                  <a:cxn ang="0">
                    <a:pos x="218" y="7"/>
                  </a:cxn>
                  <a:cxn ang="0">
                    <a:pos x="193" y="32"/>
                  </a:cxn>
                  <a:cxn ang="0">
                    <a:pos x="199" y="37"/>
                  </a:cxn>
                  <a:cxn ang="0">
                    <a:pos x="231" y="50"/>
                  </a:cxn>
                  <a:cxn ang="0">
                    <a:pos x="187" y="60"/>
                  </a:cxn>
                  <a:cxn ang="0">
                    <a:pos x="236" y="65"/>
                  </a:cxn>
                  <a:cxn ang="0">
                    <a:pos x="258" y="71"/>
                  </a:cxn>
                  <a:cxn ang="0">
                    <a:pos x="234" y="83"/>
                  </a:cxn>
                  <a:cxn ang="0">
                    <a:pos x="193" y="89"/>
                  </a:cxn>
                  <a:cxn ang="0">
                    <a:pos x="219" y="92"/>
                  </a:cxn>
                  <a:cxn ang="0">
                    <a:pos x="261" y="93"/>
                  </a:cxn>
                  <a:cxn ang="0">
                    <a:pos x="232" y="113"/>
                  </a:cxn>
                  <a:cxn ang="0">
                    <a:pos x="198" y="122"/>
                  </a:cxn>
                  <a:cxn ang="0">
                    <a:pos x="243" y="120"/>
                  </a:cxn>
                  <a:cxn ang="0">
                    <a:pos x="254" y="127"/>
                  </a:cxn>
                  <a:cxn ang="0">
                    <a:pos x="203" y="144"/>
                  </a:cxn>
                  <a:cxn ang="0">
                    <a:pos x="215" y="152"/>
                  </a:cxn>
                  <a:cxn ang="0">
                    <a:pos x="228" y="158"/>
                  </a:cxn>
                  <a:cxn ang="0">
                    <a:pos x="186" y="179"/>
                  </a:cxn>
                  <a:cxn ang="0">
                    <a:pos x="56" y="231"/>
                  </a:cxn>
                  <a:cxn ang="0">
                    <a:pos x="11" y="286"/>
                  </a:cxn>
                  <a:cxn ang="0">
                    <a:pos x="7" y="256"/>
                  </a:cxn>
                  <a:cxn ang="0">
                    <a:pos x="29" y="238"/>
                  </a:cxn>
                  <a:cxn ang="0">
                    <a:pos x="12" y="233"/>
                  </a:cxn>
                  <a:cxn ang="0">
                    <a:pos x="13" y="213"/>
                  </a:cxn>
                  <a:cxn ang="0">
                    <a:pos x="41" y="205"/>
                  </a:cxn>
                  <a:cxn ang="0">
                    <a:pos x="6" y="199"/>
                  </a:cxn>
                  <a:cxn ang="0">
                    <a:pos x="29" y="182"/>
                  </a:cxn>
                  <a:cxn ang="0">
                    <a:pos x="50" y="179"/>
                  </a:cxn>
                  <a:cxn ang="0">
                    <a:pos x="41" y="174"/>
                  </a:cxn>
                  <a:cxn ang="0">
                    <a:pos x="6" y="172"/>
                  </a:cxn>
                  <a:cxn ang="0">
                    <a:pos x="55" y="151"/>
                  </a:cxn>
                  <a:cxn ang="0">
                    <a:pos x="66" y="146"/>
                  </a:cxn>
                  <a:cxn ang="0">
                    <a:pos x="14" y="150"/>
                  </a:cxn>
                  <a:cxn ang="0">
                    <a:pos x="14" y="137"/>
                  </a:cxn>
                  <a:cxn ang="0">
                    <a:pos x="62" y="126"/>
                  </a:cxn>
                  <a:cxn ang="0">
                    <a:pos x="60" y="120"/>
                  </a:cxn>
                  <a:cxn ang="0">
                    <a:pos x="8" y="126"/>
                  </a:cxn>
                  <a:cxn ang="0">
                    <a:pos x="13" y="104"/>
                  </a:cxn>
                  <a:cxn ang="0">
                    <a:pos x="67" y="96"/>
                  </a:cxn>
                  <a:cxn ang="0">
                    <a:pos x="67" y="90"/>
                  </a:cxn>
                  <a:cxn ang="0">
                    <a:pos x="13" y="93"/>
                  </a:cxn>
                </a:cxnLst>
                <a:rect l="0" t="0" r="r" b="b"/>
                <a:pathLst>
                  <a:path w="261" h="287">
                    <a:moveTo>
                      <a:pt x="0" y="83"/>
                    </a:moveTo>
                    <a:lnTo>
                      <a:pt x="1" y="80"/>
                    </a:lnTo>
                    <a:lnTo>
                      <a:pt x="1" y="79"/>
                    </a:lnTo>
                    <a:lnTo>
                      <a:pt x="1" y="77"/>
                    </a:lnTo>
                    <a:lnTo>
                      <a:pt x="1" y="75"/>
                    </a:lnTo>
                    <a:lnTo>
                      <a:pt x="23" y="72"/>
                    </a:lnTo>
                    <a:lnTo>
                      <a:pt x="40" y="69"/>
                    </a:lnTo>
                    <a:lnTo>
                      <a:pt x="52" y="68"/>
                    </a:lnTo>
                    <a:lnTo>
                      <a:pt x="60" y="67"/>
                    </a:lnTo>
                    <a:lnTo>
                      <a:pt x="66" y="66"/>
                    </a:lnTo>
                    <a:lnTo>
                      <a:pt x="68" y="65"/>
                    </a:lnTo>
                    <a:lnTo>
                      <a:pt x="70" y="65"/>
                    </a:lnTo>
                    <a:lnTo>
                      <a:pt x="71" y="63"/>
                    </a:lnTo>
                    <a:lnTo>
                      <a:pt x="62" y="63"/>
                    </a:lnTo>
                    <a:lnTo>
                      <a:pt x="54" y="63"/>
                    </a:lnTo>
                    <a:lnTo>
                      <a:pt x="46" y="63"/>
                    </a:lnTo>
                    <a:lnTo>
                      <a:pt x="37" y="63"/>
                    </a:lnTo>
                    <a:lnTo>
                      <a:pt x="27" y="63"/>
                    </a:lnTo>
                    <a:lnTo>
                      <a:pt x="19" y="63"/>
                    </a:lnTo>
                    <a:lnTo>
                      <a:pt x="11" y="65"/>
                    </a:lnTo>
                    <a:lnTo>
                      <a:pt x="2" y="65"/>
                    </a:lnTo>
                    <a:lnTo>
                      <a:pt x="2" y="60"/>
                    </a:lnTo>
                    <a:lnTo>
                      <a:pt x="3" y="55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9" y="44"/>
                    </a:lnTo>
                    <a:lnTo>
                      <a:pt x="18" y="43"/>
                    </a:lnTo>
                    <a:lnTo>
                      <a:pt x="29" y="42"/>
                    </a:lnTo>
                    <a:lnTo>
                      <a:pt x="40" y="41"/>
                    </a:lnTo>
                    <a:lnTo>
                      <a:pt x="50" y="39"/>
                    </a:lnTo>
                    <a:lnTo>
                      <a:pt x="60" y="38"/>
                    </a:lnTo>
                    <a:lnTo>
                      <a:pt x="67" y="37"/>
                    </a:lnTo>
                    <a:lnTo>
                      <a:pt x="73" y="36"/>
                    </a:lnTo>
                    <a:lnTo>
                      <a:pt x="70" y="35"/>
                    </a:lnTo>
                    <a:lnTo>
                      <a:pt x="62" y="33"/>
                    </a:lnTo>
                    <a:lnTo>
                      <a:pt x="53" y="33"/>
                    </a:lnTo>
                    <a:lnTo>
                      <a:pt x="42" y="32"/>
                    </a:lnTo>
                    <a:lnTo>
                      <a:pt x="31" y="33"/>
                    </a:lnTo>
                    <a:lnTo>
                      <a:pt x="20" y="33"/>
                    </a:lnTo>
                    <a:lnTo>
                      <a:pt x="11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11" y="21"/>
                    </a:lnTo>
                    <a:lnTo>
                      <a:pt x="20" y="21"/>
                    </a:lnTo>
                    <a:lnTo>
                      <a:pt x="29" y="20"/>
                    </a:lnTo>
                    <a:lnTo>
                      <a:pt x="37" y="20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29" y="12"/>
                    </a:lnTo>
                    <a:lnTo>
                      <a:pt x="21" y="10"/>
                    </a:lnTo>
                    <a:lnTo>
                      <a:pt x="14" y="12"/>
                    </a:lnTo>
                    <a:lnTo>
                      <a:pt x="6" y="14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7" y="1"/>
                    </a:lnTo>
                    <a:lnTo>
                      <a:pt x="20" y="1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6" y="0"/>
                    </a:lnTo>
                    <a:lnTo>
                      <a:pt x="141" y="0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80" y="0"/>
                    </a:lnTo>
                    <a:lnTo>
                      <a:pt x="192" y="0"/>
                    </a:lnTo>
                    <a:lnTo>
                      <a:pt x="206" y="0"/>
                    </a:lnTo>
                    <a:lnTo>
                      <a:pt x="219" y="0"/>
                    </a:lnTo>
                    <a:lnTo>
                      <a:pt x="218" y="7"/>
                    </a:lnTo>
                    <a:lnTo>
                      <a:pt x="216" y="14"/>
                    </a:lnTo>
                    <a:lnTo>
                      <a:pt x="214" y="21"/>
                    </a:lnTo>
                    <a:lnTo>
                      <a:pt x="213" y="28"/>
                    </a:lnTo>
                    <a:lnTo>
                      <a:pt x="202" y="30"/>
                    </a:lnTo>
                    <a:lnTo>
                      <a:pt x="197" y="31"/>
                    </a:lnTo>
                    <a:lnTo>
                      <a:pt x="193" y="32"/>
                    </a:lnTo>
                    <a:lnTo>
                      <a:pt x="191" y="33"/>
                    </a:lnTo>
                    <a:lnTo>
                      <a:pt x="192" y="35"/>
                    </a:lnTo>
                    <a:lnTo>
                      <a:pt x="192" y="35"/>
                    </a:lnTo>
                    <a:lnTo>
                      <a:pt x="192" y="36"/>
                    </a:lnTo>
                    <a:lnTo>
                      <a:pt x="193" y="37"/>
                    </a:lnTo>
                    <a:lnTo>
                      <a:pt x="199" y="37"/>
                    </a:lnTo>
                    <a:lnTo>
                      <a:pt x="206" y="37"/>
                    </a:lnTo>
                    <a:lnTo>
                      <a:pt x="212" y="38"/>
                    </a:lnTo>
                    <a:lnTo>
                      <a:pt x="219" y="39"/>
                    </a:lnTo>
                    <a:lnTo>
                      <a:pt x="224" y="42"/>
                    </a:lnTo>
                    <a:lnTo>
                      <a:pt x="228" y="45"/>
                    </a:lnTo>
                    <a:lnTo>
                      <a:pt x="231" y="50"/>
                    </a:lnTo>
                    <a:lnTo>
                      <a:pt x="231" y="56"/>
                    </a:lnTo>
                    <a:lnTo>
                      <a:pt x="216" y="57"/>
                    </a:lnTo>
                    <a:lnTo>
                      <a:pt x="206" y="57"/>
                    </a:lnTo>
                    <a:lnTo>
                      <a:pt x="197" y="59"/>
                    </a:lnTo>
                    <a:lnTo>
                      <a:pt x="192" y="59"/>
                    </a:lnTo>
                    <a:lnTo>
                      <a:pt x="187" y="60"/>
                    </a:lnTo>
                    <a:lnTo>
                      <a:pt x="185" y="60"/>
                    </a:lnTo>
                    <a:lnTo>
                      <a:pt x="183" y="61"/>
                    </a:lnTo>
                    <a:lnTo>
                      <a:pt x="180" y="62"/>
                    </a:lnTo>
                    <a:lnTo>
                      <a:pt x="204" y="63"/>
                    </a:lnTo>
                    <a:lnTo>
                      <a:pt x="222" y="65"/>
                    </a:lnTo>
                    <a:lnTo>
                      <a:pt x="236" y="65"/>
                    </a:lnTo>
                    <a:lnTo>
                      <a:pt x="244" y="66"/>
                    </a:lnTo>
                    <a:lnTo>
                      <a:pt x="250" y="66"/>
                    </a:lnTo>
                    <a:lnTo>
                      <a:pt x="254" y="67"/>
                    </a:lnTo>
                    <a:lnTo>
                      <a:pt x="256" y="67"/>
                    </a:lnTo>
                    <a:lnTo>
                      <a:pt x="258" y="68"/>
                    </a:lnTo>
                    <a:lnTo>
                      <a:pt x="258" y="71"/>
                    </a:lnTo>
                    <a:lnTo>
                      <a:pt x="258" y="73"/>
                    </a:lnTo>
                    <a:lnTo>
                      <a:pt x="258" y="77"/>
                    </a:lnTo>
                    <a:lnTo>
                      <a:pt x="258" y="79"/>
                    </a:lnTo>
                    <a:lnTo>
                      <a:pt x="251" y="80"/>
                    </a:lnTo>
                    <a:lnTo>
                      <a:pt x="243" y="81"/>
                    </a:lnTo>
                    <a:lnTo>
                      <a:pt x="234" y="83"/>
                    </a:lnTo>
                    <a:lnTo>
                      <a:pt x="226" y="83"/>
                    </a:lnTo>
                    <a:lnTo>
                      <a:pt x="219" y="84"/>
                    </a:lnTo>
                    <a:lnTo>
                      <a:pt x="210" y="85"/>
                    </a:lnTo>
                    <a:lnTo>
                      <a:pt x="202" y="86"/>
                    </a:lnTo>
                    <a:lnTo>
                      <a:pt x="193" y="87"/>
                    </a:lnTo>
                    <a:lnTo>
                      <a:pt x="193" y="89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3" y="93"/>
                    </a:lnTo>
                    <a:lnTo>
                      <a:pt x="202" y="93"/>
                    </a:lnTo>
                    <a:lnTo>
                      <a:pt x="210" y="92"/>
                    </a:lnTo>
                    <a:lnTo>
                      <a:pt x="219" y="92"/>
                    </a:lnTo>
                    <a:lnTo>
                      <a:pt x="227" y="91"/>
                    </a:lnTo>
                    <a:lnTo>
                      <a:pt x="236" y="90"/>
                    </a:lnTo>
                    <a:lnTo>
                      <a:pt x="244" y="90"/>
                    </a:lnTo>
                    <a:lnTo>
                      <a:pt x="252" y="89"/>
                    </a:lnTo>
                    <a:lnTo>
                      <a:pt x="261" y="89"/>
                    </a:lnTo>
                    <a:lnTo>
                      <a:pt x="261" y="93"/>
                    </a:lnTo>
                    <a:lnTo>
                      <a:pt x="261" y="97"/>
                    </a:lnTo>
                    <a:lnTo>
                      <a:pt x="260" y="101"/>
                    </a:lnTo>
                    <a:lnTo>
                      <a:pt x="260" y="105"/>
                    </a:lnTo>
                    <a:lnTo>
                      <a:pt x="251" y="108"/>
                    </a:lnTo>
                    <a:lnTo>
                      <a:pt x="242" y="110"/>
                    </a:lnTo>
                    <a:lnTo>
                      <a:pt x="232" y="113"/>
                    </a:lnTo>
                    <a:lnTo>
                      <a:pt x="221" y="115"/>
                    </a:lnTo>
                    <a:lnTo>
                      <a:pt x="212" y="118"/>
                    </a:lnTo>
                    <a:lnTo>
                      <a:pt x="203" y="120"/>
                    </a:lnTo>
                    <a:lnTo>
                      <a:pt x="197" y="121"/>
                    </a:lnTo>
                    <a:lnTo>
                      <a:pt x="193" y="122"/>
                    </a:lnTo>
                    <a:lnTo>
                      <a:pt x="198" y="122"/>
                    </a:lnTo>
                    <a:lnTo>
                      <a:pt x="203" y="122"/>
                    </a:lnTo>
                    <a:lnTo>
                      <a:pt x="207" y="122"/>
                    </a:lnTo>
                    <a:lnTo>
                      <a:pt x="213" y="122"/>
                    </a:lnTo>
                    <a:lnTo>
                      <a:pt x="220" y="122"/>
                    </a:lnTo>
                    <a:lnTo>
                      <a:pt x="230" y="121"/>
                    </a:lnTo>
                    <a:lnTo>
                      <a:pt x="243" y="120"/>
                    </a:lnTo>
                    <a:lnTo>
                      <a:pt x="260" y="118"/>
                    </a:lnTo>
                    <a:lnTo>
                      <a:pt x="260" y="119"/>
                    </a:lnTo>
                    <a:lnTo>
                      <a:pt x="261" y="120"/>
                    </a:lnTo>
                    <a:lnTo>
                      <a:pt x="261" y="122"/>
                    </a:lnTo>
                    <a:lnTo>
                      <a:pt x="261" y="124"/>
                    </a:lnTo>
                    <a:lnTo>
                      <a:pt x="254" y="127"/>
                    </a:lnTo>
                    <a:lnTo>
                      <a:pt x="245" y="131"/>
                    </a:lnTo>
                    <a:lnTo>
                      <a:pt x="238" y="134"/>
                    </a:lnTo>
                    <a:lnTo>
                      <a:pt x="231" y="137"/>
                    </a:lnTo>
                    <a:lnTo>
                      <a:pt x="222" y="139"/>
                    </a:lnTo>
                    <a:lnTo>
                      <a:pt x="213" y="142"/>
                    </a:lnTo>
                    <a:lnTo>
                      <a:pt x="203" y="144"/>
                    </a:lnTo>
                    <a:lnTo>
                      <a:pt x="192" y="146"/>
                    </a:lnTo>
                    <a:lnTo>
                      <a:pt x="195" y="150"/>
                    </a:lnTo>
                    <a:lnTo>
                      <a:pt x="198" y="152"/>
                    </a:lnTo>
                    <a:lnTo>
                      <a:pt x="203" y="154"/>
                    </a:lnTo>
                    <a:lnTo>
                      <a:pt x="209" y="154"/>
                    </a:lnTo>
                    <a:lnTo>
                      <a:pt x="215" y="152"/>
                    </a:lnTo>
                    <a:lnTo>
                      <a:pt x="221" y="151"/>
                    </a:lnTo>
                    <a:lnTo>
                      <a:pt x="226" y="151"/>
                    </a:lnTo>
                    <a:lnTo>
                      <a:pt x="230" y="150"/>
                    </a:lnTo>
                    <a:lnTo>
                      <a:pt x="230" y="152"/>
                    </a:lnTo>
                    <a:lnTo>
                      <a:pt x="228" y="155"/>
                    </a:lnTo>
                    <a:lnTo>
                      <a:pt x="228" y="158"/>
                    </a:lnTo>
                    <a:lnTo>
                      <a:pt x="227" y="161"/>
                    </a:lnTo>
                    <a:lnTo>
                      <a:pt x="221" y="162"/>
                    </a:lnTo>
                    <a:lnTo>
                      <a:pt x="215" y="164"/>
                    </a:lnTo>
                    <a:lnTo>
                      <a:pt x="208" y="166"/>
                    </a:lnTo>
                    <a:lnTo>
                      <a:pt x="202" y="168"/>
                    </a:lnTo>
                    <a:lnTo>
                      <a:pt x="186" y="179"/>
                    </a:lnTo>
                    <a:lnTo>
                      <a:pt x="166" y="187"/>
                    </a:lnTo>
                    <a:lnTo>
                      <a:pt x="143" y="193"/>
                    </a:lnTo>
                    <a:lnTo>
                      <a:pt x="119" y="199"/>
                    </a:lnTo>
                    <a:lnTo>
                      <a:pt x="95" y="207"/>
                    </a:lnTo>
                    <a:lnTo>
                      <a:pt x="73" y="216"/>
                    </a:lnTo>
                    <a:lnTo>
                      <a:pt x="56" y="231"/>
                    </a:lnTo>
                    <a:lnTo>
                      <a:pt x="44" y="251"/>
                    </a:lnTo>
                    <a:lnTo>
                      <a:pt x="35" y="259"/>
                    </a:lnTo>
                    <a:lnTo>
                      <a:pt x="29" y="267"/>
                    </a:lnTo>
                    <a:lnTo>
                      <a:pt x="21" y="274"/>
                    </a:lnTo>
                    <a:lnTo>
                      <a:pt x="12" y="287"/>
                    </a:lnTo>
                    <a:lnTo>
                      <a:pt x="11" y="286"/>
                    </a:lnTo>
                    <a:lnTo>
                      <a:pt x="11" y="286"/>
                    </a:lnTo>
                    <a:lnTo>
                      <a:pt x="9" y="286"/>
                    </a:lnTo>
                    <a:lnTo>
                      <a:pt x="8" y="285"/>
                    </a:lnTo>
                    <a:lnTo>
                      <a:pt x="8" y="275"/>
                    </a:lnTo>
                    <a:lnTo>
                      <a:pt x="7" y="265"/>
                    </a:lnTo>
                    <a:lnTo>
                      <a:pt x="7" y="256"/>
                    </a:lnTo>
                    <a:lnTo>
                      <a:pt x="6" y="246"/>
                    </a:lnTo>
                    <a:lnTo>
                      <a:pt x="9" y="244"/>
                    </a:lnTo>
                    <a:lnTo>
                      <a:pt x="13" y="243"/>
                    </a:lnTo>
                    <a:lnTo>
                      <a:pt x="18" y="241"/>
                    </a:lnTo>
                    <a:lnTo>
                      <a:pt x="27" y="239"/>
                    </a:lnTo>
                    <a:lnTo>
                      <a:pt x="29" y="238"/>
                    </a:lnTo>
                    <a:lnTo>
                      <a:pt x="29" y="237"/>
                    </a:lnTo>
                    <a:lnTo>
                      <a:pt x="30" y="235"/>
                    </a:lnTo>
                    <a:lnTo>
                      <a:pt x="30" y="234"/>
                    </a:lnTo>
                    <a:lnTo>
                      <a:pt x="24" y="233"/>
                    </a:lnTo>
                    <a:lnTo>
                      <a:pt x="18" y="233"/>
                    </a:lnTo>
                    <a:lnTo>
                      <a:pt x="12" y="233"/>
                    </a:lnTo>
                    <a:lnTo>
                      <a:pt x="6" y="233"/>
                    </a:lnTo>
                    <a:lnTo>
                      <a:pt x="6" y="228"/>
                    </a:lnTo>
                    <a:lnTo>
                      <a:pt x="6" y="223"/>
                    </a:lnTo>
                    <a:lnTo>
                      <a:pt x="6" y="219"/>
                    </a:lnTo>
                    <a:lnTo>
                      <a:pt x="5" y="214"/>
                    </a:lnTo>
                    <a:lnTo>
                      <a:pt x="13" y="213"/>
                    </a:lnTo>
                    <a:lnTo>
                      <a:pt x="23" y="211"/>
                    </a:lnTo>
                    <a:lnTo>
                      <a:pt x="31" y="210"/>
                    </a:lnTo>
                    <a:lnTo>
                      <a:pt x="40" y="209"/>
                    </a:lnTo>
                    <a:lnTo>
                      <a:pt x="41" y="208"/>
                    </a:lnTo>
                    <a:lnTo>
                      <a:pt x="41" y="207"/>
                    </a:lnTo>
                    <a:lnTo>
                      <a:pt x="41" y="205"/>
                    </a:lnTo>
                    <a:lnTo>
                      <a:pt x="40" y="203"/>
                    </a:lnTo>
                    <a:lnTo>
                      <a:pt x="31" y="203"/>
                    </a:lnTo>
                    <a:lnTo>
                      <a:pt x="23" y="203"/>
                    </a:lnTo>
                    <a:lnTo>
                      <a:pt x="14" y="204"/>
                    </a:lnTo>
                    <a:lnTo>
                      <a:pt x="6" y="204"/>
                    </a:lnTo>
                    <a:lnTo>
                      <a:pt x="6" y="199"/>
                    </a:lnTo>
                    <a:lnTo>
                      <a:pt x="6" y="196"/>
                    </a:lnTo>
                    <a:lnTo>
                      <a:pt x="5" y="192"/>
                    </a:lnTo>
                    <a:lnTo>
                      <a:pt x="5" y="188"/>
                    </a:lnTo>
                    <a:lnTo>
                      <a:pt x="15" y="186"/>
                    </a:lnTo>
                    <a:lnTo>
                      <a:pt x="23" y="185"/>
                    </a:lnTo>
                    <a:lnTo>
                      <a:pt x="29" y="182"/>
                    </a:lnTo>
                    <a:lnTo>
                      <a:pt x="33" y="182"/>
                    </a:lnTo>
                    <a:lnTo>
                      <a:pt x="38" y="181"/>
                    </a:lnTo>
                    <a:lnTo>
                      <a:pt x="42" y="181"/>
                    </a:lnTo>
                    <a:lnTo>
                      <a:pt x="46" y="180"/>
                    </a:lnTo>
                    <a:lnTo>
                      <a:pt x="50" y="180"/>
                    </a:lnTo>
                    <a:lnTo>
                      <a:pt x="50" y="179"/>
                    </a:lnTo>
                    <a:lnTo>
                      <a:pt x="50" y="178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47" y="175"/>
                    </a:lnTo>
                    <a:lnTo>
                      <a:pt x="44" y="174"/>
                    </a:lnTo>
                    <a:lnTo>
                      <a:pt x="41" y="174"/>
                    </a:lnTo>
                    <a:lnTo>
                      <a:pt x="37" y="174"/>
                    </a:lnTo>
                    <a:lnTo>
                      <a:pt x="32" y="175"/>
                    </a:lnTo>
                    <a:lnTo>
                      <a:pt x="26" y="175"/>
                    </a:lnTo>
                    <a:lnTo>
                      <a:pt x="18" y="175"/>
                    </a:lnTo>
                    <a:lnTo>
                      <a:pt x="6" y="176"/>
                    </a:lnTo>
                    <a:lnTo>
                      <a:pt x="6" y="172"/>
                    </a:lnTo>
                    <a:lnTo>
                      <a:pt x="6" y="168"/>
                    </a:lnTo>
                    <a:lnTo>
                      <a:pt x="5" y="164"/>
                    </a:lnTo>
                    <a:lnTo>
                      <a:pt x="5" y="161"/>
                    </a:lnTo>
                    <a:lnTo>
                      <a:pt x="26" y="157"/>
                    </a:lnTo>
                    <a:lnTo>
                      <a:pt x="43" y="154"/>
                    </a:lnTo>
                    <a:lnTo>
                      <a:pt x="55" y="151"/>
                    </a:lnTo>
                    <a:lnTo>
                      <a:pt x="64" y="150"/>
                    </a:lnTo>
                    <a:lnTo>
                      <a:pt x="68" y="149"/>
                    </a:lnTo>
                    <a:lnTo>
                      <a:pt x="71" y="148"/>
                    </a:lnTo>
                    <a:lnTo>
                      <a:pt x="73" y="148"/>
                    </a:lnTo>
                    <a:lnTo>
                      <a:pt x="74" y="146"/>
                    </a:lnTo>
                    <a:lnTo>
                      <a:pt x="66" y="146"/>
                    </a:lnTo>
                    <a:lnTo>
                      <a:pt x="58" y="148"/>
                    </a:lnTo>
                    <a:lnTo>
                      <a:pt x="49" y="148"/>
                    </a:lnTo>
                    <a:lnTo>
                      <a:pt x="41" y="148"/>
                    </a:lnTo>
                    <a:lnTo>
                      <a:pt x="32" y="149"/>
                    </a:lnTo>
                    <a:lnTo>
                      <a:pt x="24" y="149"/>
                    </a:lnTo>
                    <a:lnTo>
                      <a:pt x="14" y="150"/>
                    </a:lnTo>
                    <a:lnTo>
                      <a:pt x="6" y="150"/>
                    </a:lnTo>
                    <a:lnTo>
                      <a:pt x="6" y="148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38"/>
                    </a:lnTo>
                    <a:lnTo>
                      <a:pt x="14" y="137"/>
                    </a:lnTo>
                    <a:lnTo>
                      <a:pt x="21" y="134"/>
                    </a:lnTo>
                    <a:lnTo>
                      <a:pt x="30" y="133"/>
                    </a:lnTo>
                    <a:lnTo>
                      <a:pt x="38" y="131"/>
                    </a:lnTo>
                    <a:lnTo>
                      <a:pt x="46" y="130"/>
                    </a:lnTo>
                    <a:lnTo>
                      <a:pt x="54" y="127"/>
                    </a:lnTo>
                    <a:lnTo>
                      <a:pt x="62" y="126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1" y="121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60" y="120"/>
                    </a:lnTo>
                    <a:lnTo>
                      <a:pt x="49" y="121"/>
                    </a:lnTo>
                    <a:lnTo>
                      <a:pt x="40" y="122"/>
                    </a:lnTo>
                    <a:lnTo>
                      <a:pt x="31" y="124"/>
                    </a:lnTo>
                    <a:lnTo>
                      <a:pt x="23" y="125"/>
                    </a:lnTo>
                    <a:lnTo>
                      <a:pt x="14" y="125"/>
                    </a:lnTo>
                    <a:lnTo>
                      <a:pt x="8" y="126"/>
                    </a:lnTo>
                    <a:lnTo>
                      <a:pt x="2" y="126"/>
                    </a:lnTo>
                    <a:lnTo>
                      <a:pt x="3" y="121"/>
                    </a:lnTo>
                    <a:lnTo>
                      <a:pt x="3" y="115"/>
                    </a:lnTo>
                    <a:lnTo>
                      <a:pt x="3" y="110"/>
                    </a:lnTo>
                    <a:lnTo>
                      <a:pt x="3" y="105"/>
                    </a:lnTo>
                    <a:lnTo>
                      <a:pt x="13" y="104"/>
                    </a:lnTo>
                    <a:lnTo>
                      <a:pt x="23" y="103"/>
                    </a:lnTo>
                    <a:lnTo>
                      <a:pt x="31" y="102"/>
                    </a:lnTo>
                    <a:lnTo>
                      <a:pt x="41" y="99"/>
                    </a:lnTo>
                    <a:lnTo>
                      <a:pt x="49" y="98"/>
                    </a:lnTo>
                    <a:lnTo>
                      <a:pt x="59" y="97"/>
                    </a:lnTo>
                    <a:lnTo>
                      <a:pt x="67" y="96"/>
                    </a:lnTo>
                    <a:lnTo>
                      <a:pt x="77" y="95"/>
                    </a:lnTo>
                    <a:lnTo>
                      <a:pt x="77" y="93"/>
                    </a:lnTo>
                    <a:lnTo>
                      <a:pt x="77" y="91"/>
                    </a:lnTo>
                    <a:lnTo>
                      <a:pt x="77" y="90"/>
                    </a:lnTo>
                    <a:lnTo>
                      <a:pt x="77" y="89"/>
                    </a:lnTo>
                    <a:lnTo>
                      <a:pt x="67" y="90"/>
                    </a:lnTo>
                    <a:lnTo>
                      <a:pt x="59" y="90"/>
                    </a:lnTo>
                    <a:lnTo>
                      <a:pt x="49" y="91"/>
                    </a:lnTo>
                    <a:lnTo>
                      <a:pt x="41" y="91"/>
                    </a:lnTo>
                    <a:lnTo>
                      <a:pt x="31" y="92"/>
                    </a:lnTo>
                    <a:lnTo>
                      <a:pt x="23" y="93"/>
                    </a:lnTo>
                    <a:lnTo>
                      <a:pt x="13" y="93"/>
                    </a:lnTo>
                    <a:lnTo>
                      <a:pt x="3" y="95"/>
                    </a:lnTo>
                    <a:lnTo>
                      <a:pt x="1" y="92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8" name="Freeform 118"/>
              <p:cNvSpPr>
                <a:spLocks/>
              </p:cNvSpPr>
              <p:nvPr/>
            </p:nvSpPr>
            <p:spPr bwMode="auto">
              <a:xfrm>
                <a:off x="4188" y="1991"/>
                <a:ext cx="212" cy="156"/>
              </a:xfrm>
              <a:custGeom>
                <a:avLst/>
                <a:gdLst/>
                <a:ahLst/>
                <a:cxnLst>
                  <a:cxn ang="0">
                    <a:pos x="8" y="101"/>
                  </a:cxn>
                  <a:cxn ang="0">
                    <a:pos x="28" y="79"/>
                  </a:cxn>
                  <a:cxn ang="0">
                    <a:pos x="47" y="63"/>
                  </a:cxn>
                  <a:cxn ang="0">
                    <a:pos x="67" y="36"/>
                  </a:cxn>
                  <a:cxn ang="0">
                    <a:pos x="112" y="18"/>
                  </a:cxn>
                  <a:cxn ang="0">
                    <a:pos x="162" y="7"/>
                  </a:cxn>
                  <a:cxn ang="0">
                    <a:pos x="211" y="0"/>
                  </a:cxn>
                  <a:cxn ang="0">
                    <a:pos x="211" y="11"/>
                  </a:cxn>
                  <a:cxn ang="0">
                    <a:pos x="188" y="23"/>
                  </a:cxn>
                  <a:cxn ang="0">
                    <a:pos x="172" y="29"/>
                  </a:cxn>
                  <a:cxn ang="0">
                    <a:pos x="167" y="31"/>
                  </a:cxn>
                  <a:cxn ang="0">
                    <a:pos x="185" y="30"/>
                  </a:cxn>
                  <a:cxn ang="0">
                    <a:pos x="202" y="27"/>
                  </a:cxn>
                  <a:cxn ang="0">
                    <a:pos x="211" y="27"/>
                  </a:cxn>
                  <a:cxn ang="0">
                    <a:pos x="209" y="32"/>
                  </a:cxn>
                  <a:cxn ang="0">
                    <a:pos x="189" y="39"/>
                  </a:cxn>
                  <a:cxn ang="0">
                    <a:pos x="167" y="48"/>
                  </a:cxn>
                  <a:cxn ang="0">
                    <a:pos x="159" y="55"/>
                  </a:cxn>
                  <a:cxn ang="0">
                    <a:pos x="184" y="55"/>
                  </a:cxn>
                  <a:cxn ang="0">
                    <a:pos x="167" y="63"/>
                  </a:cxn>
                  <a:cxn ang="0">
                    <a:pos x="148" y="69"/>
                  </a:cxn>
                  <a:cxn ang="0">
                    <a:pos x="135" y="73"/>
                  </a:cxn>
                  <a:cxn ang="0">
                    <a:pos x="136" y="76"/>
                  </a:cxn>
                  <a:cxn ang="0">
                    <a:pos x="155" y="74"/>
                  </a:cxn>
                  <a:cxn ang="0">
                    <a:pos x="173" y="72"/>
                  </a:cxn>
                  <a:cxn ang="0">
                    <a:pos x="181" y="77"/>
                  </a:cxn>
                  <a:cxn ang="0">
                    <a:pos x="158" y="88"/>
                  </a:cxn>
                  <a:cxn ang="0">
                    <a:pos x="126" y="92"/>
                  </a:cxn>
                  <a:cxn ang="0">
                    <a:pos x="118" y="95"/>
                  </a:cxn>
                  <a:cxn ang="0">
                    <a:pos x="122" y="98"/>
                  </a:cxn>
                  <a:cxn ang="0">
                    <a:pos x="141" y="100"/>
                  </a:cxn>
                  <a:cxn ang="0">
                    <a:pos x="159" y="97"/>
                  </a:cxn>
                  <a:cxn ang="0">
                    <a:pos x="164" y="100"/>
                  </a:cxn>
                  <a:cxn ang="0">
                    <a:pos x="160" y="104"/>
                  </a:cxn>
                  <a:cxn ang="0">
                    <a:pos x="142" y="108"/>
                  </a:cxn>
                  <a:cxn ang="0">
                    <a:pos x="108" y="113"/>
                  </a:cxn>
                  <a:cxn ang="0">
                    <a:pos x="100" y="119"/>
                  </a:cxn>
                  <a:cxn ang="0">
                    <a:pos x="125" y="120"/>
                  </a:cxn>
                  <a:cxn ang="0">
                    <a:pos x="142" y="119"/>
                  </a:cxn>
                  <a:cxn ang="0">
                    <a:pos x="142" y="124"/>
                  </a:cxn>
                  <a:cxn ang="0">
                    <a:pos x="125" y="128"/>
                  </a:cxn>
                  <a:cxn ang="0">
                    <a:pos x="106" y="131"/>
                  </a:cxn>
                  <a:cxn ang="0">
                    <a:pos x="79" y="134"/>
                  </a:cxn>
                  <a:cxn ang="0">
                    <a:pos x="100" y="140"/>
                  </a:cxn>
                  <a:cxn ang="0">
                    <a:pos x="79" y="154"/>
                  </a:cxn>
                  <a:cxn ang="0">
                    <a:pos x="30" y="150"/>
                  </a:cxn>
                  <a:cxn ang="0">
                    <a:pos x="0" y="118"/>
                  </a:cxn>
                </a:cxnLst>
                <a:rect l="0" t="0" r="r" b="b"/>
                <a:pathLst>
                  <a:path w="212" h="156">
                    <a:moveTo>
                      <a:pt x="0" y="118"/>
                    </a:moveTo>
                    <a:lnTo>
                      <a:pt x="4" y="109"/>
                    </a:lnTo>
                    <a:lnTo>
                      <a:pt x="8" y="101"/>
                    </a:lnTo>
                    <a:lnTo>
                      <a:pt x="15" y="94"/>
                    </a:lnTo>
                    <a:lnTo>
                      <a:pt x="22" y="86"/>
                    </a:lnTo>
                    <a:lnTo>
                      <a:pt x="28" y="79"/>
                    </a:lnTo>
                    <a:lnTo>
                      <a:pt x="35" y="73"/>
                    </a:lnTo>
                    <a:lnTo>
                      <a:pt x="41" y="68"/>
                    </a:lnTo>
                    <a:lnTo>
                      <a:pt x="47" y="63"/>
                    </a:lnTo>
                    <a:lnTo>
                      <a:pt x="55" y="53"/>
                    </a:lnTo>
                    <a:lnTo>
                      <a:pt x="61" y="44"/>
                    </a:lnTo>
                    <a:lnTo>
                      <a:pt x="67" y="36"/>
                    </a:lnTo>
                    <a:lnTo>
                      <a:pt x="77" y="21"/>
                    </a:lnTo>
                    <a:lnTo>
                      <a:pt x="95" y="20"/>
                    </a:lnTo>
                    <a:lnTo>
                      <a:pt x="112" y="18"/>
                    </a:lnTo>
                    <a:lnTo>
                      <a:pt x="130" y="14"/>
                    </a:lnTo>
                    <a:lnTo>
                      <a:pt x="147" y="11"/>
                    </a:lnTo>
                    <a:lnTo>
                      <a:pt x="162" y="7"/>
                    </a:lnTo>
                    <a:lnTo>
                      <a:pt x="179" y="3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11" y="3"/>
                    </a:lnTo>
                    <a:lnTo>
                      <a:pt x="211" y="7"/>
                    </a:lnTo>
                    <a:lnTo>
                      <a:pt x="211" y="11"/>
                    </a:lnTo>
                    <a:lnTo>
                      <a:pt x="211" y="14"/>
                    </a:lnTo>
                    <a:lnTo>
                      <a:pt x="197" y="19"/>
                    </a:lnTo>
                    <a:lnTo>
                      <a:pt x="188" y="23"/>
                    </a:lnTo>
                    <a:lnTo>
                      <a:pt x="181" y="25"/>
                    </a:lnTo>
                    <a:lnTo>
                      <a:pt x="176" y="27"/>
                    </a:lnTo>
                    <a:lnTo>
                      <a:pt x="172" y="29"/>
                    </a:lnTo>
                    <a:lnTo>
                      <a:pt x="170" y="30"/>
                    </a:lnTo>
                    <a:lnTo>
                      <a:pt x="168" y="30"/>
                    </a:lnTo>
                    <a:lnTo>
                      <a:pt x="167" y="31"/>
                    </a:lnTo>
                    <a:lnTo>
                      <a:pt x="173" y="31"/>
                    </a:lnTo>
                    <a:lnTo>
                      <a:pt x="181" y="31"/>
                    </a:lnTo>
                    <a:lnTo>
                      <a:pt x="185" y="30"/>
                    </a:lnTo>
                    <a:lnTo>
                      <a:pt x="191" y="30"/>
                    </a:lnTo>
                    <a:lnTo>
                      <a:pt x="196" y="29"/>
                    </a:lnTo>
                    <a:lnTo>
                      <a:pt x="202" y="27"/>
                    </a:lnTo>
                    <a:lnTo>
                      <a:pt x="207" y="27"/>
                    </a:lnTo>
                    <a:lnTo>
                      <a:pt x="212" y="26"/>
                    </a:lnTo>
                    <a:lnTo>
                      <a:pt x="211" y="27"/>
                    </a:lnTo>
                    <a:lnTo>
                      <a:pt x="211" y="29"/>
                    </a:lnTo>
                    <a:lnTo>
                      <a:pt x="211" y="31"/>
                    </a:lnTo>
                    <a:lnTo>
                      <a:pt x="209" y="32"/>
                    </a:lnTo>
                    <a:lnTo>
                      <a:pt x="202" y="35"/>
                    </a:lnTo>
                    <a:lnTo>
                      <a:pt x="196" y="37"/>
                    </a:lnTo>
                    <a:lnTo>
                      <a:pt x="189" y="39"/>
                    </a:lnTo>
                    <a:lnTo>
                      <a:pt x="182" y="42"/>
                    </a:lnTo>
                    <a:lnTo>
                      <a:pt x="174" y="44"/>
                    </a:lnTo>
                    <a:lnTo>
                      <a:pt x="167" y="48"/>
                    </a:lnTo>
                    <a:lnTo>
                      <a:pt x="160" y="50"/>
                    </a:lnTo>
                    <a:lnTo>
                      <a:pt x="153" y="53"/>
                    </a:lnTo>
                    <a:lnTo>
                      <a:pt x="159" y="55"/>
                    </a:lnTo>
                    <a:lnTo>
                      <a:pt x="168" y="56"/>
                    </a:lnTo>
                    <a:lnTo>
                      <a:pt x="177" y="55"/>
                    </a:lnTo>
                    <a:lnTo>
                      <a:pt x="184" y="55"/>
                    </a:lnTo>
                    <a:lnTo>
                      <a:pt x="179" y="59"/>
                    </a:lnTo>
                    <a:lnTo>
                      <a:pt x="173" y="61"/>
                    </a:lnTo>
                    <a:lnTo>
                      <a:pt x="167" y="63"/>
                    </a:lnTo>
                    <a:lnTo>
                      <a:pt x="161" y="66"/>
                    </a:lnTo>
                    <a:lnTo>
                      <a:pt x="155" y="68"/>
                    </a:lnTo>
                    <a:lnTo>
                      <a:pt x="148" y="69"/>
                    </a:lnTo>
                    <a:lnTo>
                      <a:pt x="142" y="72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6" y="74"/>
                    </a:lnTo>
                    <a:lnTo>
                      <a:pt x="136" y="74"/>
                    </a:lnTo>
                    <a:lnTo>
                      <a:pt x="136" y="76"/>
                    </a:lnTo>
                    <a:lnTo>
                      <a:pt x="143" y="76"/>
                    </a:lnTo>
                    <a:lnTo>
                      <a:pt x="149" y="76"/>
                    </a:lnTo>
                    <a:lnTo>
                      <a:pt x="155" y="74"/>
                    </a:lnTo>
                    <a:lnTo>
                      <a:pt x="161" y="74"/>
                    </a:lnTo>
                    <a:lnTo>
                      <a:pt x="167" y="73"/>
                    </a:lnTo>
                    <a:lnTo>
                      <a:pt x="173" y="72"/>
                    </a:lnTo>
                    <a:lnTo>
                      <a:pt x="178" y="72"/>
                    </a:lnTo>
                    <a:lnTo>
                      <a:pt x="183" y="71"/>
                    </a:lnTo>
                    <a:lnTo>
                      <a:pt x="181" y="77"/>
                    </a:lnTo>
                    <a:lnTo>
                      <a:pt x="174" y="82"/>
                    </a:lnTo>
                    <a:lnTo>
                      <a:pt x="166" y="85"/>
                    </a:lnTo>
                    <a:lnTo>
                      <a:pt x="158" y="88"/>
                    </a:lnTo>
                    <a:lnTo>
                      <a:pt x="147" y="90"/>
                    </a:lnTo>
                    <a:lnTo>
                      <a:pt x="137" y="91"/>
                    </a:lnTo>
                    <a:lnTo>
                      <a:pt x="126" y="92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7" y="97"/>
                    </a:lnTo>
                    <a:lnTo>
                      <a:pt x="122" y="98"/>
                    </a:lnTo>
                    <a:lnTo>
                      <a:pt x="128" y="100"/>
                    </a:lnTo>
                    <a:lnTo>
                      <a:pt x="134" y="100"/>
                    </a:lnTo>
                    <a:lnTo>
                      <a:pt x="141" y="100"/>
                    </a:lnTo>
                    <a:lnTo>
                      <a:pt x="147" y="98"/>
                    </a:lnTo>
                    <a:lnTo>
                      <a:pt x="154" y="97"/>
                    </a:lnTo>
                    <a:lnTo>
                      <a:pt x="159" y="97"/>
                    </a:lnTo>
                    <a:lnTo>
                      <a:pt x="164" y="96"/>
                    </a:lnTo>
                    <a:lnTo>
                      <a:pt x="164" y="98"/>
                    </a:lnTo>
                    <a:lnTo>
                      <a:pt x="164" y="100"/>
                    </a:lnTo>
                    <a:lnTo>
                      <a:pt x="164" y="102"/>
                    </a:lnTo>
                    <a:lnTo>
                      <a:pt x="164" y="104"/>
                    </a:lnTo>
                    <a:lnTo>
                      <a:pt x="160" y="104"/>
                    </a:lnTo>
                    <a:lnTo>
                      <a:pt x="155" y="106"/>
                    </a:lnTo>
                    <a:lnTo>
                      <a:pt x="149" y="107"/>
                    </a:lnTo>
                    <a:lnTo>
                      <a:pt x="142" y="108"/>
                    </a:lnTo>
                    <a:lnTo>
                      <a:pt x="134" y="109"/>
                    </a:lnTo>
                    <a:lnTo>
                      <a:pt x="122" y="110"/>
                    </a:lnTo>
                    <a:lnTo>
                      <a:pt x="108" y="113"/>
                    </a:lnTo>
                    <a:lnTo>
                      <a:pt x="90" y="115"/>
                    </a:lnTo>
                    <a:lnTo>
                      <a:pt x="94" y="118"/>
                    </a:lnTo>
                    <a:lnTo>
                      <a:pt x="100" y="119"/>
                    </a:lnTo>
                    <a:lnTo>
                      <a:pt x="108" y="120"/>
                    </a:lnTo>
                    <a:lnTo>
                      <a:pt x="117" y="120"/>
                    </a:lnTo>
                    <a:lnTo>
                      <a:pt x="125" y="120"/>
                    </a:lnTo>
                    <a:lnTo>
                      <a:pt x="132" y="120"/>
                    </a:lnTo>
                    <a:lnTo>
                      <a:pt x="138" y="119"/>
                    </a:lnTo>
                    <a:lnTo>
                      <a:pt x="142" y="119"/>
                    </a:lnTo>
                    <a:lnTo>
                      <a:pt x="142" y="120"/>
                    </a:lnTo>
                    <a:lnTo>
                      <a:pt x="142" y="121"/>
                    </a:lnTo>
                    <a:lnTo>
                      <a:pt x="142" y="124"/>
                    </a:lnTo>
                    <a:lnTo>
                      <a:pt x="142" y="125"/>
                    </a:lnTo>
                    <a:lnTo>
                      <a:pt x="132" y="127"/>
                    </a:lnTo>
                    <a:lnTo>
                      <a:pt x="125" y="128"/>
                    </a:lnTo>
                    <a:lnTo>
                      <a:pt x="118" y="130"/>
                    </a:lnTo>
                    <a:lnTo>
                      <a:pt x="113" y="131"/>
                    </a:lnTo>
                    <a:lnTo>
                      <a:pt x="106" y="131"/>
                    </a:lnTo>
                    <a:lnTo>
                      <a:pt x="100" y="132"/>
                    </a:lnTo>
                    <a:lnTo>
                      <a:pt x="90" y="133"/>
                    </a:lnTo>
                    <a:lnTo>
                      <a:pt x="79" y="134"/>
                    </a:lnTo>
                    <a:lnTo>
                      <a:pt x="84" y="137"/>
                    </a:lnTo>
                    <a:lnTo>
                      <a:pt x="91" y="138"/>
                    </a:lnTo>
                    <a:lnTo>
                      <a:pt x="100" y="140"/>
                    </a:lnTo>
                    <a:lnTo>
                      <a:pt x="104" y="143"/>
                    </a:lnTo>
                    <a:lnTo>
                      <a:pt x="93" y="150"/>
                    </a:lnTo>
                    <a:lnTo>
                      <a:pt x="79" y="154"/>
                    </a:lnTo>
                    <a:lnTo>
                      <a:pt x="63" y="156"/>
                    </a:lnTo>
                    <a:lnTo>
                      <a:pt x="46" y="155"/>
                    </a:lnTo>
                    <a:lnTo>
                      <a:pt x="30" y="150"/>
                    </a:lnTo>
                    <a:lnTo>
                      <a:pt x="16" y="143"/>
                    </a:lnTo>
                    <a:lnTo>
                      <a:pt x="5" y="132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99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9" name="Freeform 119"/>
              <p:cNvSpPr>
                <a:spLocks/>
              </p:cNvSpPr>
              <p:nvPr/>
            </p:nvSpPr>
            <p:spPr bwMode="auto">
              <a:xfrm>
                <a:off x="4193" y="1223"/>
                <a:ext cx="10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0" y="3"/>
                  </a:cxn>
                  <a:cxn ang="0">
                    <a:pos x="10" y="4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10" h="5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0" name="Freeform 120"/>
              <p:cNvSpPr>
                <a:spLocks/>
              </p:cNvSpPr>
              <p:nvPr/>
            </p:nvSpPr>
            <p:spPr bwMode="auto">
              <a:xfrm>
                <a:off x="4198" y="1097"/>
                <a:ext cx="19" cy="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6"/>
                  </a:cxn>
                  <a:cxn ang="0">
                    <a:pos x="14" y="7"/>
                  </a:cxn>
                  <a:cxn ang="0">
                    <a:pos x="9" y="7"/>
                  </a:cxn>
                  <a:cxn ang="0">
                    <a:pos x="5" y="7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3"/>
                  </a:cxn>
                </a:cxnLst>
                <a:rect l="0" t="0" r="r" b="b"/>
                <a:pathLst>
                  <a:path w="19" h="8">
                    <a:moveTo>
                      <a:pt x="1" y="3"/>
                    </a:moveTo>
                    <a:lnTo>
                      <a:pt x="8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1" name="Freeform 121"/>
              <p:cNvSpPr>
                <a:spLocks/>
              </p:cNvSpPr>
              <p:nvPr/>
            </p:nvSpPr>
            <p:spPr bwMode="auto">
              <a:xfrm>
                <a:off x="4224" y="1051"/>
                <a:ext cx="532" cy="946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433" y="6"/>
                  </a:cxn>
                  <a:cxn ang="0">
                    <a:pos x="434" y="39"/>
                  </a:cxn>
                  <a:cxn ang="0">
                    <a:pos x="445" y="60"/>
                  </a:cxn>
                  <a:cxn ang="0">
                    <a:pos x="448" y="78"/>
                  </a:cxn>
                  <a:cxn ang="0">
                    <a:pos x="446" y="105"/>
                  </a:cxn>
                  <a:cxn ang="0">
                    <a:pos x="420" y="136"/>
                  </a:cxn>
                  <a:cxn ang="0">
                    <a:pos x="414" y="159"/>
                  </a:cxn>
                  <a:cxn ang="0">
                    <a:pos x="443" y="182"/>
                  </a:cxn>
                  <a:cxn ang="0">
                    <a:pos x="456" y="203"/>
                  </a:cxn>
                  <a:cxn ang="0">
                    <a:pos x="443" y="238"/>
                  </a:cxn>
                  <a:cxn ang="0">
                    <a:pos x="421" y="271"/>
                  </a:cxn>
                  <a:cxn ang="0">
                    <a:pos x="450" y="294"/>
                  </a:cxn>
                  <a:cxn ang="0">
                    <a:pos x="463" y="301"/>
                  </a:cxn>
                  <a:cxn ang="0">
                    <a:pos x="438" y="336"/>
                  </a:cxn>
                  <a:cxn ang="0">
                    <a:pos x="442" y="365"/>
                  </a:cxn>
                  <a:cxn ang="0">
                    <a:pos x="438" y="398"/>
                  </a:cxn>
                  <a:cxn ang="0">
                    <a:pos x="460" y="425"/>
                  </a:cxn>
                  <a:cxn ang="0">
                    <a:pos x="452" y="461"/>
                  </a:cxn>
                  <a:cxn ang="0">
                    <a:pos x="452" y="493"/>
                  </a:cxn>
                  <a:cxn ang="0">
                    <a:pos x="472" y="522"/>
                  </a:cxn>
                  <a:cxn ang="0">
                    <a:pos x="473" y="555"/>
                  </a:cxn>
                  <a:cxn ang="0">
                    <a:pos x="461" y="592"/>
                  </a:cxn>
                  <a:cxn ang="0">
                    <a:pos x="463" y="621"/>
                  </a:cxn>
                  <a:cxn ang="0">
                    <a:pos x="479" y="646"/>
                  </a:cxn>
                  <a:cxn ang="0">
                    <a:pos x="499" y="664"/>
                  </a:cxn>
                  <a:cxn ang="0">
                    <a:pos x="499" y="703"/>
                  </a:cxn>
                  <a:cxn ang="0">
                    <a:pos x="503" y="712"/>
                  </a:cxn>
                  <a:cxn ang="0">
                    <a:pos x="474" y="748"/>
                  </a:cxn>
                  <a:cxn ang="0">
                    <a:pos x="473" y="772"/>
                  </a:cxn>
                  <a:cxn ang="0">
                    <a:pos x="492" y="801"/>
                  </a:cxn>
                  <a:cxn ang="0">
                    <a:pos x="496" y="833"/>
                  </a:cxn>
                  <a:cxn ang="0">
                    <a:pos x="522" y="860"/>
                  </a:cxn>
                  <a:cxn ang="0">
                    <a:pos x="522" y="871"/>
                  </a:cxn>
                  <a:cxn ang="0">
                    <a:pos x="490" y="906"/>
                  </a:cxn>
                  <a:cxn ang="0">
                    <a:pos x="392" y="945"/>
                  </a:cxn>
                  <a:cxn ang="0">
                    <a:pos x="296" y="489"/>
                  </a:cxn>
                  <a:cxn ang="0">
                    <a:pos x="223" y="218"/>
                  </a:cxn>
                  <a:cxn ang="0">
                    <a:pos x="224" y="253"/>
                  </a:cxn>
                  <a:cxn ang="0">
                    <a:pos x="217" y="276"/>
                  </a:cxn>
                  <a:cxn ang="0">
                    <a:pos x="178" y="312"/>
                  </a:cxn>
                  <a:cxn ang="0">
                    <a:pos x="173" y="344"/>
                  </a:cxn>
                  <a:cxn ang="0">
                    <a:pos x="183" y="380"/>
                  </a:cxn>
                  <a:cxn ang="0">
                    <a:pos x="164" y="416"/>
                  </a:cxn>
                  <a:cxn ang="0">
                    <a:pos x="193" y="458"/>
                  </a:cxn>
                  <a:cxn ang="0">
                    <a:pos x="188" y="491"/>
                  </a:cxn>
                  <a:cxn ang="0">
                    <a:pos x="177" y="526"/>
                  </a:cxn>
                  <a:cxn ang="0">
                    <a:pos x="131" y="561"/>
                  </a:cxn>
                  <a:cxn ang="0">
                    <a:pos x="165" y="587"/>
                  </a:cxn>
                  <a:cxn ang="0">
                    <a:pos x="195" y="615"/>
                  </a:cxn>
                  <a:cxn ang="0">
                    <a:pos x="193" y="638"/>
                  </a:cxn>
                  <a:cxn ang="0">
                    <a:pos x="165" y="674"/>
                  </a:cxn>
                  <a:cxn ang="0">
                    <a:pos x="151" y="700"/>
                  </a:cxn>
                  <a:cxn ang="0">
                    <a:pos x="143" y="739"/>
                  </a:cxn>
                  <a:cxn ang="0">
                    <a:pos x="175" y="760"/>
                  </a:cxn>
                  <a:cxn ang="0">
                    <a:pos x="181" y="770"/>
                  </a:cxn>
                  <a:cxn ang="0">
                    <a:pos x="165" y="804"/>
                  </a:cxn>
                  <a:cxn ang="0">
                    <a:pos x="138" y="840"/>
                  </a:cxn>
                  <a:cxn ang="0">
                    <a:pos x="130" y="865"/>
                  </a:cxn>
                  <a:cxn ang="0">
                    <a:pos x="158" y="886"/>
                  </a:cxn>
                  <a:cxn ang="0">
                    <a:pos x="171" y="905"/>
                  </a:cxn>
                  <a:cxn ang="0">
                    <a:pos x="175" y="916"/>
                  </a:cxn>
                </a:cxnLst>
                <a:rect l="0" t="0" r="r" b="b"/>
                <a:pathLst>
                  <a:path w="532" h="946">
                    <a:moveTo>
                      <a:pt x="0" y="740"/>
                    </a:moveTo>
                    <a:lnTo>
                      <a:pt x="5" y="676"/>
                    </a:lnTo>
                    <a:lnTo>
                      <a:pt x="10" y="611"/>
                    </a:lnTo>
                    <a:lnTo>
                      <a:pt x="13" y="548"/>
                    </a:lnTo>
                    <a:lnTo>
                      <a:pt x="11" y="486"/>
                    </a:lnTo>
                    <a:lnTo>
                      <a:pt x="27" y="394"/>
                    </a:lnTo>
                    <a:lnTo>
                      <a:pt x="34" y="301"/>
                    </a:lnTo>
                    <a:lnTo>
                      <a:pt x="36" y="209"/>
                    </a:lnTo>
                    <a:lnTo>
                      <a:pt x="39" y="117"/>
                    </a:lnTo>
                    <a:lnTo>
                      <a:pt x="46" y="87"/>
                    </a:lnTo>
                    <a:lnTo>
                      <a:pt x="52" y="58"/>
                    </a:lnTo>
                    <a:lnTo>
                      <a:pt x="57" y="29"/>
                    </a:lnTo>
                    <a:lnTo>
                      <a:pt x="60" y="1"/>
                    </a:lnTo>
                    <a:lnTo>
                      <a:pt x="81" y="1"/>
                    </a:lnTo>
                    <a:lnTo>
                      <a:pt x="101" y="1"/>
                    </a:lnTo>
                    <a:lnTo>
                      <a:pt x="122" y="1"/>
                    </a:lnTo>
                    <a:lnTo>
                      <a:pt x="142" y="0"/>
                    </a:lnTo>
                    <a:lnTo>
                      <a:pt x="163" y="0"/>
                    </a:lnTo>
                    <a:lnTo>
                      <a:pt x="183" y="0"/>
                    </a:lnTo>
                    <a:lnTo>
                      <a:pt x="203" y="0"/>
                    </a:lnTo>
                    <a:lnTo>
                      <a:pt x="224" y="0"/>
                    </a:lnTo>
                    <a:lnTo>
                      <a:pt x="244" y="0"/>
                    </a:lnTo>
                    <a:lnTo>
                      <a:pt x="265" y="0"/>
                    </a:lnTo>
                    <a:lnTo>
                      <a:pt x="284" y="0"/>
                    </a:lnTo>
                    <a:lnTo>
                      <a:pt x="304" y="0"/>
                    </a:lnTo>
                    <a:lnTo>
                      <a:pt x="325" y="0"/>
                    </a:lnTo>
                    <a:lnTo>
                      <a:pt x="345" y="0"/>
                    </a:lnTo>
                    <a:lnTo>
                      <a:pt x="365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1"/>
                    </a:lnTo>
                    <a:lnTo>
                      <a:pt x="407" y="1"/>
                    </a:lnTo>
                    <a:lnTo>
                      <a:pt x="414" y="1"/>
                    </a:lnTo>
                    <a:lnTo>
                      <a:pt x="421" y="3"/>
                    </a:lnTo>
                    <a:lnTo>
                      <a:pt x="427" y="5"/>
                    </a:lnTo>
                    <a:lnTo>
                      <a:pt x="433" y="6"/>
                    </a:lnTo>
                    <a:lnTo>
                      <a:pt x="438" y="10"/>
                    </a:lnTo>
                    <a:lnTo>
                      <a:pt x="438" y="11"/>
                    </a:lnTo>
                    <a:lnTo>
                      <a:pt x="438" y="12"/>
                    </a:lnTo>
                    <a:lnTo>
                      <a:pt x="438" y="15"/>
                    </a:lnTo>
                    <a:lnTo>
                      <a:pt x="437" y="16"/>
                    </a:lnTo>
                    <a:lnTo>
                      <a:pt x="425" y="18"/>
                    </a:lnTo>
                    <a:lnTo>
                      <a:pt x="418" y="19"/>
                    </a:lnTo>
                    <a:lnTo>
                      <a:pt x="414" y="21"/>
                    </a:lnTo>
                    <a:lnTo>
                      <a:pt x="410" y="23"/>
                    </a:lnTo>
                    <a:lnTo>
                      <a:pt x="418" y="23"/>
                    </a:lnTo>
                    <a:lnTo>
                      <a:pt x="425" y="23"/>
                    </a:lnTo>
                    <a:lnTo>
                      <a:pt x="432" y="23"/>
                    </a:lnTo>
                    <a:lnTo>
                      <a:pt x="439" y="23"/>
                    </a:lnTo>
                    <a:lnTo>
                      <a:pt x="442" y="25"/>
                    </a:lnTo>
                    <a:lnTo>
                      <a:pt x="443" y="28"/>
                    </a:lnTo>
                    <a:lnTo>
                      <a:pt x="443" y="31"/>
                    </a:lnTo>
                    <a:lnTo>
                      <a:pt x="443" y="37"/>
                    </a:lnTo>
                    <a:lnTo>
                      <a:pt x="434" y="39"/>
                    </a:lnTo>
                    <a:lnTo>
                      <a:pt x="426" y="39"/>
                    </a:lnTo>
                    <a:lnTo>
                      <a:pt x="416" y="40"/>
                    </a:lnTo>
                    <a:lnTo>
                      <a:pt x="408" y="41"/>
                    </a:lnTo>
                    <a:lnTo>
                      <a:pt x="408" y="42"/>
                    </a:lnTo>
                    <a:lnTo>
                      <a:pt x="408" y="43"/>
                    </a:lnTo>
                    <a:lnTo>
                      <a:pt x="408" y="46"/>
                    </a:lnTo>
                    <a:lnTo>
                      <a:pt x="408" y="47"/>
                    </a:lnTo>
                    <a:lnTo>
                      <a:pt x="413" y="47"/>
                    </a:lnTo>
                    <a:lnTo>
                      <a:pt x="418" y="46"/>
                    </a:lnTo>
                    <a:lnTo>
                      <a:pt x="422" y="46"/>
                    </a:lnTo>
                    <a:lnTo>
                      <a:pt x="427" y="46"/>
                    </a:lnTo>
                    <a:lnTo>
                      <a:pt x="432" y="46"/>
                    </a:lnTo>
                    <a:lnTo>
                      <a:pt x="436" y="46"/>
                    </a:lnTo>
                    <a:lnTo>
                      <a:pt x="440" y="46"/>
                    </a:lnTo>
                    <a:lnTo>
                      <a:pt x="445" y="46"/>
                    </a:lnTo>
                    <a:lnTo>
                      <a:pt x="445" y="51"/>
                    </a:lnTo>
                    <a:lnTo>
                      <a:pt x="445" y="55"/>
                    </a:lnTo>
                    <a:lnTo>
                      <a:pt x="445" y="60"/>
                    </a:lnTo>
                    <a:lnTo>
                      <a:pt x="445" y="65"/>
                    </a:lnTo>
                    <a:lnTo>
                      <a:pt x="437" y="66"/>
                    </a:lnTo>
                    <a:lnTo>
                      <a:pt x="428" y="69"/>
                    </a:lnTo>
                    <a:lnTo>
                      <a:pt x="419" y="70"/>
                    </a:lnTo>
                    <a:lnTo>
                      <a:pt x="410" y="72"/>
                    </a:lnTo>
                    <a:lnTo>
                      <a:pt x="410" y="74"/>
                    </a:lnTo>
                    <a:lnTo>
                      <a:pt x="410" y="75"/>
                    </a:lnTo>
                    <a:lnTo>
                      <a:pt x="410" y="77"/>
                    </a:lnTo>
                    <a:lnTo>
                      <a:pt x="410" y="78"/>
                    </a:lnTo>
                    <a:lnTo>
                      <a:pt x="415" y="77"/>
                    </a:lnTo>
                    <a:lnTo>
                      <a:pt x="420" y="77"/>
                    </a:lnTo>
                    <a:lnTo>
                      <a:pt x="425" y="76"/>
                    </a:lnTo>
                    <a:lnTo>
                      <a:pt x="430" y="76"/>
                    </a:lnTo>
                    <a:lnTo>
                      <a:pt x="434" y="75"/>
                    </a:lnTo>
                    <a:lnTo>
                      <a:pt x="438" y="75"/>
                    </a:lnTo>
                    <a:lnTo>
                      <a:pt x="443" y="74"/>
                    </a:lnTo>
                    <a:lnTo>
                      <a:pt x="448" y="74"/>
                    </a:lnTo>
                    <a:lnTo>
                      <a:pt x="448" y="78"/>
                    </a:lnTo>
                    <a:lnTo>
                      <a:pt x="449" y="83"/>
                    </a:lnTo>
                    <a:lnTo>
                      <a:pt x="449" y="88"/>
                    </a:lnTo>
                    <a:lnTo>
                      <a:pt x="449" y="93"/>
                    </a:lnTo>
                    <a:lnTo>
                      <a:pt x="444" y="94"/>
                    </a:lnTo>
                    <a:lnTo>
                      <a:pt x="438" y="95"/>
                    </a:lnTo>
                    <a:lnTo>
                      <a:pt x="433" y="98"/>
                    </a:lnTo>
                    <a:lnTo>
                      <a:pt x="427" y="99"/>
                    </a:lnTo>
                    <a:lnTo>
                      <a:pt x="422" y="101"/>
                    </a:lnTo>
                    <a:lnTo>
                      <a:pt x="416" y="102"/>
                    </a:lnTo>
                    <a:lnTo>
                      <a:pt x="412" y="105"/>
                    </a:lnTo>
                    <a:lnTo>
                      <a:pt x="406" y="106"/>
                    </a:lnTo>
                    <a:lnTo>
                      <a:pt x="409" y="107"/>
                    </a:lnTo>
                    <a:lnTo>
                      <a:pt x="414" y="108"/>
                    </a:lnTo>
                    <a:lnTo>
                      <a:pt x="421" y="108"/>
                    </a:lnTo>
                    <a:lnTo>
                      <a:pt x="428" y="107"/>
                    </a:lnTo>
                    <a:lnTo>
                      <a:pt x="434" y="107"/>
                    </a:lnTo>
                    <a:lnTo>
                      <a:pt x="442" y="106"/>
                    </a:lnTo>
                    <a:lnTo>
                      <a:pt x="446" y="105"/>
                    </a:lnTo>
                    <a:lnTo>
                      <a:pt x="450" y="105"/>
                    </a:lnTo>
                    <a:lnTo>
                      <a:pt x="450" y="108"/>
                    </a:lnTo>
                    <a:lnTo>
                      <a:pt x="451" y="112"/>
                    </a:lnTo>
                    <a:lnTo>
                      <a:pt x="451" y="116"/>
                    </a:lnTo>
                    <a:lnTo>
                      <a:pt x="451" y="119"/>
                    </a:lnTo>
                    <a:lnTo>
                      <a:pt x="446" y="122"/>
                    </a:lnTo>
                    <a:lnTo>
                      <a:pt x="442" y="123"/>
                    </a:lnTo>
                    <a:lnTo>
                      <a:pt x="438" y="124"/>
                    </a:lnTo>
                    <a:lnTo>
                      <a:pt x="434" y="125"/>
                    </a:lnTo>
                    <a:lnTo>
                      <a:pt x="431" y="126"/>
                    </a:lnTo>
                    <a:lnTo>
                      <a:pt x="427" y="128"/>
                    </a:lnTo>
                    <a:lnTo>
                      <a:pt x="421" y="129"/>
                    </a:lnTo>
                    <a:lnTo>
                      <a:pt x="414" y="130"/>
                    </a:lnTo>
                    <a:lnTo>
                      <a:pt x="414" y="131"/>
                    </a:lnTo>
                    <a:lnTo>
                      <a:pt x="414" y="132"/>
                    </a:lnTo>
                    <a:lnTo>
                      <a:pt x="414" y="135"/>
                    </a:lnTo>
                    <a:lnTo>
                      <a:pt x="414" y="136"/>
                    </a:lnTo>
                    <a:lnTo>
                      <a:pt x="420" y="136"/>
                    </a:lnTo>
                    <a:lnTo>
                      <a:pt x="425" y="135"/>
                    </a:lnTo>
                    <a:lnTo>
                      <a:pt x="431" y="134"/>
                    </a:lnTo>
                    <a:lnTo>
                      <a:pt x="436" y="132"/>
                    </a:lnTo>
                    <a:lnTo>
                      <a:pt x="442" y="132"/>
                    </a:lnTo>
                    <a:lnTo>
                      <a:pt x="446" y="132"/>
                    </a:lnTo>
                    <a:lnTo>
                      <a:pt x="450" y="132"/>
                    </a:lnTo>
                    <a:lnTo>
                      <a:pt x="454" y="134"/>
                    </a:lnTo>
                    <a:lnTo>
                      <a:pt x="454" y="136"/>
                    </a:lnTo>
                    <a:lnTo>
                      <a:pt x="454" y="140"/>
                    </a:lnTo>
                    <a:lnTo>
                      <a:pt x="454" y="143"/>
                    </a:lnTo>
                    <a:lnTo>
                      <a:pt x="454" y="147"/>
                    </a:lnTo>
                    <a:lnTo>
                      <a:pt x="440" y="150"/>
                    </a:lnTo>
                    <a:lnTo>
                      <a:pt x="431" y="153"/>
                    </a:lnTo>
                    <a:lnTo>
                      <a:pt x="425" y="154"/>
                    </a:lnTo>
                    <a:lnTo>
                      <a:pt x="420" y="155"/>
                    </a:lnTo>
                    <a:lnTo>
                      <a:pt x="416" y="157"/>
                    </a:lnTo>
                    <a:lnTo>
                      <a:pt x="415" y="158"/>
                    </a:lnTo>
                    <a:lnTo>
                      <a:pt x="414" y="159"/>
                    </a:lnTo>
                    <a:lnTo>
                      <a:pt x="414" y="160"/>
                    </a:lnTo>
                    <a:lnTo>
                      <a:pt x="414" y="160"/>
                    </a:lnTo>
                    <a:lnTo>
                      <a:pt x="415" y="161"/>
                    </a:lnTo>
                    <a:lnTo>
                      <a:pt x="415" y="161"/>
                    </a:lnTo>
                    <a:lnTo>
                      <a:pt x="415" y="163"/>
                    </a:lnTo>
                    <a:lnTo>
                      <a:pt x="421" y="163"/>
                    </a:lnTo>
                    <a:lnTo>
                      <a:pt x="426" y="163"/>
                    </a:lnTo>
                    <a:lnTo>
                      <a:pt x="432" y="161"/>
                    </a:lnTo>
                    <a:lnTo>
                      <a:pt x="436" y="161"/>
                    </a:lnTo>
                    <a:lnTo>
                      <a:pt x="440" y="161"/>
                    </a:lnTo>
                    <a:lnTo>
                      <a:pt x="444" y="161"/>
                    </a:lnTo>
                    <a:lnTo>
                      <a:pt x="449" y="161"/>
                    </a:lnTo>
                    <a:lnTo>
                      <a:pt x="452" y="161"/>
                    </a:lnTo>
                    <a:lnTo>
                      <a:pt x="454" y="167"/>
                    </a:lnTo>
                    <a:lnTo>
                      <a:pt x="454" y="171"/>
                    </a:lnTo>
                    <a:lnTo>
                      <a:pt x="452" y="175"/>
                    </a:lnTo>
                    <a:lnTo>
                      <a:pt x="451" y="179"/>
                    </a:lnTo>
                    <a:lnTo>
                      <a:pt x="443" y="182"/>
                    </a:lnTo>
                    <a:lnTo>
                      <a:pt x="436" y="184"/>
                    </a:lnTo>
                    <a:lnTo>
                      <a:pt x="427" y="187"/>
                    </a:lnTo>
                    <a:lnTo>
                      <a:pt x="419" y="189"/>
                    </a:lnTo>
                    <a:lnTo>
                      <a:pt x="419" y="190"/>
                    </a:lnTo>
                    <a:lnTo>
                      <a:pt x="419" y="191"/>
                    </a:lnTo>
                    <a:lnTo>
                      <a:pt x="419" y="194"/>
                    </a:lnTo>
                    <a:lnTo>
                      <a:pt x="418" y="195"/>
                    </a:lnTo>
                    <a:lnTo>
                      <a:pt x="422" y="195"/>
                    </a:lnTo>
                    <a:lnTo>
                      <a:pt x="427" y="194"/>
                    </a:lnTo>
                    <a:lnTo>
                      <a:pt x="432" y="194"/>
                    </a:lnTo>
                    <a:lnTo>
                      <a:pt x="437" y="193"/>
                    </a:lnTo>
                    <a:lnTo>
                      <a:pt x="442" y="193"/>
                    </a:lnTo>
                    <a:lnTo>
                      <a:pt x="445" y="193"/>
                    </a:lnTo>
                    <a:lnTo>
                      <a:pt x="450" y="191"/>
                    </a:lnTo>
                    <a:lnTo>
                      <a:pt x="455" y="191"/>
                    </a:lnTo>
                    <a:lnTo>
                      <a:pt x="455" y="195"/>
                    </a:lnTo>
                    <a:lnTo>
                      <a:pt x="456" y="199"/>
                    </a:lnTo>
                    <a:lnTo>
                      <a:pt x="456" y="203"/>
                    </a:lnTo>
                    <a:lnTo>
                      <a:pt x="456" y="207"/>
                    </a:lnTo>
                    <a:lnTo>
                      <a:pt x="449" y="209"/>
                    </a:lnTo>
                    <a:lnTo>
                      <a:pt x="442" y="212"/>
                    </a:lnTo>
                    <a:lnTo>
                      <a:pt x="434" y="213"/>
                    </a:lnTo>
                    <a:lnTo>
                      <a:pt x="427" y="215"/>
                    </a:lnTo>
                    <a:lnTo>
                      <a:pt x="428" y="217"/>
                    </a:lnTo>
                    <a:lnTo>
                      <a:pt x="428" y="219"/>
                    </a:lnTo>
                    <a:lnTo>
                      <a:pt x="428" y="220"/>
                    </a:lnTo>
                    <a:lnTo>
                      <a:pt x="430" y="223"/>
                    </a:lnTo>
                    <a:lnTo>
                      <a:pt x="436" y="221"/>
                    </a:lnTo>
                    <a:lnTo>
                      <a:pt x="443" y="220"/>
                    </a:lnTo>
                    <a:lnTo>
                      <a:pt x="450" y="220"/>
                    </a:lnTo>
                    <a:lnTo>
                      <a:pt x="457" y="219"/>
                    </a:lnTo>
                    <a:lnTo>
                      <a:pt x="457" y="223"/>
                    </a:lnTo>
                    <a:lnTo>
                      <a:pt x="457" y="226"/>
                    </a:lnTo>
                    <a:lnTo>
                      <a:pt x="457" y="230"/>
                    </a:lnTo>
                    <a:lnTo>
                      <a:pt x="457" y="234"/>
                    </a:lnTo>
                    <a:lnTo>
                      <a:pt x="443" y="238"/>
                    </a:lnTo>
                    <a:lnTo>
                      <a:pt x="434" y="241"/>
                    </a:lnTo>
                    <a:lnTo>
                      <a:pt x="428" y="243"/>
                    </a:lnTo>
                    <a:lnTo>
                      <a:pt x="422" y="246"/>
                    </a:lnTo>
                    <a:lnTo>
                      <a:pt x="422" y="246"/>
                    </a:lnTo>
                    <a:lnTo>
                      <a:pt x="424" y="247"/>
                    </a:lnTo>
                    <a:lnTo>
                      <a:pt x="424" y="247"/>
                    </a:lnTo>
                    <a:lnTo>
                      <a:pt x="424" y="248"/>
                    </a:lnTo>
                    <a:lnTo>
                      <a:pt x="432" y="247"/>
                    </a:lnTo>
                    <a:lnTo>
                      <a:pt x="442" y="247"/>
                    </a:lnTo>
                    <a:lnTo>
                      <a:pt x="450" y="246"/>
                    </a:lnTo>
                    <a:lnTo>
                      <a:pt x="458" y="246"/>
                    </a:lnTo>
                    <a:lnTo>
                      <a:pt x="457" y="255"/>
                    </a:lnTo>
                    <a:lnTo>
                      <a:pt x="454" y="261"/>
                    </a:lnTo>
                    <a:lnTo>
                      <a:pt x="448" y="265"/>
                    </a:lnTo>
                    <a:lnTo>
                      <a:pt x="442" y="266"/>
                    </a:lnTo>
                    <a:lnTo>
                      <a:pt x="434" y="267"/>
                    </a:lnTo>
                    <a:lnTo>
                      <a:pt x="427" y="268"/>
                    </a:lnTo>
                    <a:lnTo>
                      <a:pt x="421" y="271"/>
                    </a:lnTo>
                    <a:lnTo>
                      <a:pt x="418" y="276"/>
                    </a:lnTo>
                    <a:lnTo>
                      <a:pt x="418" y="276"/>
                    </a:lnTo>
                    <a:lnTo>
                      <a:pt x="419" y="277"/>
                    </a:lnTo>
                    <a:lnTo>
                      <a:pt x="419" y="277"/>
                    </a:lnTo>
                    <a:lnTo>
                      <a:pt x="419" y="278"/>
                    </a:lnTo>
                    <a:lnTo>
                      <a:pt x="426" y="278"/>
                    </a:lnTo>
                    <a:lnTo>
                      <a:pt x="432" y="277"/>
                    </a:lnTo>
                    <a:lnTo>
                      <a:pt x="439" y="277"/>
                    </a:lnTo>
                    <a:lnTo>
                      <a:pt x="444" y="276"/>
                    </a:lnTo>
                    <a:lnTo>
                      <a:pt x="450" y="276"/>
                    </a:lnTo>
                    <a:lnTo>
                      <a:pt x="454" y="274"/>
                    </a:lnTo>
                    <a:lnTo>
                      <a:pt x="457" y="274"/>
                    </a:lnTo>
                    <a:lnTo>
                      <a:pt x="461" y="274"/>
                    </a:lnTo>
                    <a:lnTo>
                      <a:pt x="461" y="278"/>
                    </a:lnTo>
                    <a:lnTo>
                      <a:pt x="461" y="282"/>
                    </a:lnTo>
                    <a:lnTo>
                      <a:pt x="461" y="285"/>
                    </a:lnTo>
                    <a:lnTo>
                      <a:pt x="461" y="290"/>
                    </a:lnTo>
                    <a:lnTo>
                      <a:pt x="450" y="294"/>
                    </a:lnTo>
                    <a:lnTo>
                      <a:pt x="442" y="297"/>
                    </a:lnTo>
                    <a:lnTo>
                      <a:pt x="436" y="300"/>
                    </a:lnTo>
                    <a:lnTo>
                      <a:pt x="431" y="301"/>
                    </a:lnTo>
                    <a:lnTo>
                      <a:pt x="428" y="302"/>
                    </a:lnTo>
                    <a:lnTo>
                      <a:pt x="426" y="303"/>
                    </a:lnTo>
                    <a:lnTo>
                      <a:pt x="425" y="303"/>
                    </a:lnTo>
                    <a:lnTo>
                      <a:pt x="424" y="304"/>
                    </a:lnTo>
                    <a:lnTo>
                      <a:pt x="424" y="304"/>
                    </a:lnTo>
                    <a:lnTo>
                      <a:pt x="425" y="306"/>
                    </a:lnTo>
                    <a:lnTo>
                      <a:pt x="425" y="306"/>
                    </a:lnTo>
                    <a:lnTo>
                      <a:pt x="425" y="307"/>
                    </a:lnTo>
                    <a:lnTo>
                      <a:pt x="432" y="306"/>
                    </a:lnTo>
                    <a:lnTo>
                      <a:pt x="439" y="306"/>
                    </a:lnTo>
                    <a:lnTo>
                      <a:pt x="445" y="304"/>
                    </a:lnTo>
                    <a:lnTo>
                      <a:pt x="450" y="303"/>
                    </a:lnTo>
                    <a:lnTo>
                      <a:pt x="455" y="302"/>
                    </a:lnTo>
                    <a:lnTo>
                      <a:pt x="460" y="302"/>
                    </a:lnTo>
                    <a:lnTo>
                      <a:pt x="463" y="301"/>
                    </a:lnTo>
                    <a:lnTo>
                      <a:pt x="466" y="301"/>
                    </a:lnTo>
                    <a:lnTo>
                      <a:pt x="466" y="306"/>
                    </a:lnTo>
                    <a:lnTo>
                      <a:pt x="466" y="309"/>
                    </a:lnTo>
                    <a:lnTo>
                      <a:pt x="466" y="314"/>
                    </a:lnTo>
                    <a:lnTo>
                      <a:pt x="466" y="319"/>
                    </a:lnTo>
                    <a:lnTo>
                      <a:pt x="454" y="323"/>
                    </a:lnTo>
                    <a:lnTo>
                      <a:pt x="444" y="326"/>
                    </a:lnTo>
                    <a:lnTo>
                      <a:pt x="438" y="329"/>
                    </a:lnTo>
                    <a:lnTo>
                      <a:pt x="433" y="330"/>
                    </a:lnTo>
                    <a:lnTo>
                      <a:pt x="430" y="331"/>
                    </a:lnTo>
                    <a:lnTo>
                      <a:pt x="428" y="332"/>
                    </a:lnTo>
                    <a:lnTo>
                      <a:pt x="427" y="332"/>
                    </a:lnTo>
                    <a:lnTo>
                      <a:pt x="427" y="333"/>
                    </a:lnTo>
                    <a:lnTo>
                      <a:pt x="428" y="335"/>
                    </a:lnTo>
                    <a:lnTo>
                      <a:pt x="428" y="335"/>
                    </a:lnTo>
                    <a:lnTo>
                      <a:pt x="428" y="336"/>
                    </a:lnTo>
                    <a:lnTo>
                      <a:pt x="430" y="337"/>
                    </a:lnTo>
                    <a:lnTo>
                      <a:pt x="438" y="336"/>
                    </a:lnTo>
                    <a:lnTo>
                      <a:pt x="444" y="335"/>
                    </a:lnTo>
                    <a:lnTo>
                      <a:pt x="450" y="335"/>
                    </a:lnTo>
                    <a:lnTo>
                      <a:pt x="455" y="333"/>
                    </a:lnTo>
                    <a:lnTo>
                      <a:pt x="460" y="332"/>
                    </a:lnTo>
                    <a:lnTo>
                      <a:pt x="463" y="331"/>
                    </a:lnTo>
                    <a:lnTo>
                      <a:pt x="466" y="331"/>
                    </a:lnTo>
                    <a:lnTo>
                      <a:pt x="468" y="331"/>
                    </a:lnTo>
                    <a:lnTo>
                      <a:pt x="470" y="338"/>
                    </a:lnTo>
                    <a:lnTo>
                      <a:pt x="472" y="342"/>
                    </a:lnTo>
                    <a:lnTo>
                      <a:pt x="472" y="345"/>
                    </a:lnTo>
                    <a:lnTo>
                      <a:pt x="472" y="350"/>
                    </a:lnTo>
                    <a:lnTo>
                      <a:pt x="463" y="353"/>
                    </a:lnTo>
                    <a:lnTo>
                      <a:pt x="456" y="356"/>
                    </a:lnTo>
                    <a:lnTo>
                      <a:pt x="449" y="360"/>
                    </a:lnTo>
                    <a:lnTo>
                      <a:pt x="440" y="363"/>
                    </a:lnTo>
                    <a:lnTo>
                      <a:pt x="442" y="363"/>
                    </a:lnTo>
                    <a:lnTo>
                      <a:pt x="442" y="365"/>
                    </a:lnTo>
                    <a:lnTo>
                      <a:pt x="442" y="365"/>
                    </a:lnTo>
                    <a:lnTo>
                      <a:pt x="442" y="366"/>
                    </a:lnTo>
                    <a:lnTo>
                      <a:pt x="451" y="366"/>
                    </a:lnTo>
                    <a:lnTo>
                      <a:pt x="458" y="365"/>
                    </a:lnTo>
                    <a:lnTo>
                      <a:pt x="466" y="363"/>
                    </a:lnTo>
                    <a:lnTo>
                      <a:pt x="474" y="363"/>
                    </a:lnTo>
                    <a:lnTo>
                      <a:pt x="474" y="368"/>
                    </a:lnTo>
                    <a:lnTo>
                      <a:pt x="474" y="373"/>
                    </a:lnTo>
                    <a:lnTo>
                      <a:pt x="473" y="379"/>
                    </a:lnTo>
                    <a:lnTo>
                      <a:pt x="473" y="384"/>
                    </a:lnTo>
                    <a:lnTo>
                      <a:pt x="468" y="385"/>
                    </a:lnTo>
                    <a:lnTo>
                      <a:pt x="464" y="386"/>
                    </a:lnTo>
                    <a:lnTo>
                      <a:pt x="460" y="389"/>
                    </a:lnTo>
                    <a:lnTo>
                      <a:pt x="455" y="390"/>
                    </a:lnTo>
                    <a:lnTo>
                      <a:pt x="451" y="392"/>
                    </a:lnTo>
                    <a:lnTo>
                      <a:pt x="446" y="394"/>
                    </a:lnTo>
                    <a:lnTo>
                      <a:pt x="442" y="396"/>
                    </a:lnTo>
                    <a:lnTo>
                      <a:pt x="437" y="397"/>
                    </a:lnTo>
                    <a:lnTo>
                      <a:pt x="438" y="398"/>
                    </a:lnTo>
                    <a:lnTo>
                      <a:pt x="438" y="400"/>
                    </a:lnTo>
                    <a:lnTo>
                      <a:pt x="439" y="402"/>
                    </a:lnTo>
                    <a:lnTo>
                      <a:pt x="439" y="403"/>
                    </a:lnTo>
                    <a:lnTo>
                      <a:pt x="444" y="402"/>
                    </a:lnTo>
                    <a:lnTo>
                      <a:pt x="449" y="401"/>
                    </a:lnTo>
                    <a:lnTo>
                      <a:pt x="454" y="400"/>
                    </a:lnTo>
                    <a:lnTo>
                      <a:pt x="458" y="398"/>
                    </a:lnTo>
                    <a:lnTo>
                      <a:pt x="463" y="397"/>
                    </a:lnTo>
                    <a:lnTo>
                      <a:pt x="467" y="397"/>
                    </a:lnTo>
                    <a:lnTo>
                      <a:pt x="472" y="396"/>
                    </a:lnTo>
                    <a:lnTo>
                      <a:pt x="477" y="395"/>
                    </a:lnTo>
                    <a:lnTo>
                      <a:pt x="478" y="400"/>
                    </a:lnTo>
                    <a:lnTo>
                      <a:pt x="478" y="406"/>
                    </a:lnTo>
                    <a:lnTo>
                      <a:pt x="478" y="410"/>
                    </a:lnTo>
                    <a:lnTo>
                      <a:pt x="478" y="416"/>
                    </a:lnTo>
                    <a:lnTo>
                      <a:pt x="470" y="421"/>
                    </a:lnTo>
                    <a:lnTo>
                      <a:pt x="464" y="424"/>
                    </a:lnTo>
                    <a:lnTo>
                      <a:pt x="460" y="425"/>
                    </a:lnTo>
                    <a:lnTo>
                      <a:pt x="454" y="427"/>
                    </a:lnTo>
                    <a:lnTo>
                      <a:pt x="461" y="430"/>
                    </a:lnTo>
                    <a:lnTo>
                      <a:pt x="468" y="430"/>
                    </a:lnTo>
                    <a:lnTo>
                      <a:pt x="474" y="430"/>
                    </a:lnTo>
                    <a:lnTo>
                      <a:pt x="480" y="430"/>
                    </a:lnTo>
                    <a:lnTo>
                      <a:pt x="480" y="432"/>
                    </a:lnTo>
                    <a:lnTo>
                      <a:pt x="480" y="436"/>
                    </a:lnTo>
                    <a:lnTo>
                      <a:pt x="480" y="439"/>
                    </a:lnTo>
                    <a:lnTo>
                      <a:pt x="480" y="442"/>
                    </a:lnTo>
                    <a:lnTo>
                      <a:pt x="470" y="448"/>
                    </a:lnTo>
                    <a:lnTo>
                      <a:pt x="461" y="452"/>
                    </a:lnTo>
                    <a:lnTo>
                      <a:pt x="451" y="456"/>
                    </a:lnTo>
                    <a:lnTo>
                      <a:pt x="445" y="460"/>
                    </a:lnTo>
                    <a:lnTo>
                      <a:pt x="446" y="460"/>
                    </a:lnTo>
                    <a:lnTo>
                      <a:pt x="446" y="461"/>
                    </a:lnTo>
                    <a:lnTo>
                      <a:pt x="446" y="461"/>
                    </a:lnTo>
                    <a:lnTo>
                      <a:pt x="448" y="462"/>
                    </a:lnTo>
                    <a:lnTo>
                      <a:pt x="452" y="461"/>
                    </a:lnTo>
                    <a:lnTo>
                      <a:pt x="457" y="461"/>
                    </a:lnTo>
                    <a:lnTo>
                      <a:pt x="462" y="460"/>
                    </a:lnTo>
                    <a:lnTo>
                      <a:pt x="466" y="458"/>
                    </a:lnTo>
                    <a:lnTo>
                      <a:pt x="470" y="457"/>
                    </a:lnTo>
                    <a:lnTo>
                      <a:pt x="475" y="457"/>
                    </a:lnTo>
                    <a:lnTo>
                      <a:pt x="479" y="456"/>
                    </a:lnTo>
                    <a:lnTo>
                      <a:pt x="484" y="456"/>
                    </a:lnTo>
                    <a:lnTo>
                      <a:pt x="483" y="462"/>
                    </a:lnTo>
                    <a:lnTo>
                      <a:pt x="483" y="467"/>
                    </a:lnTo>
                    <a:lnTo>
                      <a:pt x="483" y="473"/>
                    </a:lnTo>
                    <a:lnTo>
                      <a:pt x="481" y="479"/>
                    </a:lnTo>
                    <a:lnTo>
                      <a:pt x="474" y="481"/>
                    </a:lnTo>
                    <a:lnTo>
                      <a:pt x="467" y="485"/>
                    </a:lnTo>
                    <a:lnTo>
                      <a:pt x="458" y="487"/>
                    </a:lnTo>
                    <a:lnTo>
                      <a:pt x="451" y="491"/>
                    </a:lnTo>
                    <a:lnTo>
                      <a:pt x="452" y="492"/>
                    </a:lnTo>
                    <a:lnTo>
                      <a:pt x="452" y="492"/>
                    </a:lnTo>
                    <a:lnTo>
                      <a:pt x="452" y="493"/>
                    </a:lnTo>
                    <a:lnTo>
                      <a:pt x="454" y="493"/>
                    </a:lnTo>
                    <a:lnTo>
                      <a:pt x="461" y="492"/>
                    </a:lnTo>
                    <a:lnTo>
                      <a:pt x="469" y="491"/>
                    </a:lnTo>
                    <a:lnTo>
                      <a:pt x="479" y="490"/>
                    </a:lnTo>
                    <a:lnTo>
                      <a:pt x="487" y="489"/>
                    </a:lnTo>
                    <a:lnTo>
                      <a:pt x="487" y="493"/>
                    </a:lnTo>
                    <a:lnTo>
                      <a:pt x="489" y="497"/>
                    </a:lnTo>
                    <a:lnTo>
                      <a:pt x="489" y="502"/>
                    </a:lnTo>
                    <a:lnTo>
                      <a:pt x="489" y="505"/>
                    </a:lnTo>
                    <a:lnTo>
                      <a:pt x="483" y="509"/>
                    </a:lnTo>
                    <a:lnTo>
                      <a:pt x="478" y="511"/>
                    </a:lnTo>
                    <a:lnTo>
                      <a:pt x="469" y="514"/>
                    </a:lnTo>
                    <a:lnTo>
                      <a:pt x="455" y="519"/>
                    </a:lnTo>
                    <a:lnTo>
                      <a:pt x="456" y="520"/>
                    </a:lnTo>
                    <a:lnTo>
                      <a:pt x="456" y="522"/>
                    </a:lnTo>
                    <a:lnTo>
                      <a:pt x="457" y="523"/>
                    </a:lnTo>
                    <a:lnTo>
                      <a:pt x="457" y="526"/>
                    </a:lnTo>
                    <a:lnTo>
                      <a:pt x="472" y="522"/>
                    </a:lnTo>
                    <a:lnTo>
                      <a:pt x="480" y="521"/>
                    </a:lnTo>
                    <a:lnTo>
                      <a:pt x="485" y="520"/>
                    </a:lnTo>
                    <a:lnTo>
                      <a:pt x="491" y="520"/>
                    </a:lnTo>
                    <a:lnTo>
                      <a:pt x="493" y="527"/>
                    </a:lnTo>
                    <a:lnTo>
                      <a:pt x="495" y="532"/>
                    </a:lnTo>
                    <a:lnTo>
                      <a:pt x="495" y="535"/>
                    </a:lnTo>
                    <a:lnTo>
                      <a:pt x="493" y="541"/>
                    </a:lnTo>
                    <a:lnTo>
                      <a:pt x="485" y="544"/>
                    </a:lnTo>
                    <a:lnTo>
                      <a:pt x="479" y="546"/>
                    </a:lnTo>
                    <a:lnTo>
                      <a:pt x="474" y="548"/>
                    </a:lnTo>
                    <a:lnTo>
                      <a:pt x="469" y="549"/>
                    </a:lnTo>
                    <a:lnTo>
                      <a:pt x="467" y="550"/>
                    </a:lnTo>
                    <a:lnTo>
                      <a:pt x="463" y="551"/>
                    </a:lnTo>
                    <a:lnTo>
                      <a:pt x="460" y="554"/>
                    </a:lnTo>
                    <a:lnTo>
                      <a:pt x="456" y="556"/>
                    </a:lnTo>
                    <a:lnTo>
                      <a:pt x="462" y="556"/>
                    </a:lnTo>
                    <a:lnTo>
                      <a:pt x="468" y="556"/>
                    </a:lnTo>
                    <a:lnTo>
                      <a:pt x="473" y="555"/>
                    </a:lnTo>
                    <a:lnTo>
                      <a:pt x="479" y="555"/>
                    </a:lnTo>
                    <a:lnTo>
                      <a:pt x="484" y="554"/>
                    </a:lnTo>
                    <a:lnTo>
                      <a:pt x="490" y="552"/>
                    </a:lnTo>
                    <a:lnTo>
                      <a:pt x="495" y="551"/>
                    </a:lnTo>
                    <a:lnTo>
                      <a:pt x="499" y="550"/>
                    </a:lnTo>
                    <a:lnTo>
                      <a:pt x="498" y="556"/>
                    </a:lnTo>
                    <a:lnTo>
                      <a:pt x="498" y="562"/>
                    </a:lnTo>
                    <a:lnTo>
                      <a:pt x="498" y="568"/>
                    </a:lnTo>
                    <a:lnTo>
                      <a:pt x="497" y="574"/>
                    </a:lnTo>
                    <a:lnTo>
                      <a:pt x="493" y="575"/>
                    </a:lnTo>
                    <a:lnTo>
                      <a:pt x="487" y="578"/>
                    </a:lnTo>
                    <a:lnTo>
                      <a:pt x="481" y="579"/>
                    </a:lnTo>
                    <a:lnTo>
                      <a:pt x="474" y="581"/>
                    </a:lnTo>
                    <a:lnTo>
                      <a:pt x="468" y="584"/>
                    </a:lnTo>
                    <a:lnTo>
                      <a:pt x="462" y="586"/>
                    </a:lnTo>
                    <a:lnTo>
                      <a:pt x="457" y="588"/>
                    </a:lnTo>
                    <a:lnTo>
                      <a:pt x="455" y="591"/>
                    </a:lnTo>
                    <a:lnTo>
                      <a:pt x="461" y="592"/>
                    </a:lnTo>
                    <a:lnTo>
                      <a:pt x="466" y="593"/>
                    </a:lnTo>
                    <a:lnTo>
                      <a:pt x="472" y="592"/>
                    </a:lnTo>
                    <a:lnTo>
                      <a:pt x="477" y="592"/>
                    </a:lnTo>
                    <a:lnTo>
                      <a:pt x="481" y="591"/>
                    </a:lnTo>
                    <a:lnTo>
                      <a:pt x="487" y="590"/>
                    </a:lnTo>
                    <a:lnTo>
                      <a:pt x="491" y="590"/>
                    </a:lnTo>
                    <a:lnTo>
                      <a:pt x="496" y="588"/>
                    </a:lnTo>
                    <a:lnTo>
                      <a:pt x="496" y="593"/>
                    </a:lnTo>
                    <a:lnTo>
                      <a:pt x="496" y="598"/>
                    </a:lnTo>
                    <a:lnTo>
                      <a:pt x="496" y="604"/>
                    </a:lnTo>
                    <a:lnTo>
                      <a:pt x="496" y="609"/>
                    </a:lnTo>
                    <a:lnTo>
                      <a:pt x="491" y="610"/>
                    </a:lnTo>
                    <a:lnTo>
                      <a:pt x="486" y="612"/>
                    </a:lnTo>
                    <a:lnTo>
                      <a:pt x="481" y="614"/>
                    </a:lnTo>
                    <a:lnTo>
                      <a:pt x="478" y="615"/>
                    </a:lnTo>
                    <a:lnTo>
                      <a:pt x="473" y="617"/>
                    </a:lnTo>
                    <a:lnTo>
                      <a:pt x="468" y="618"/>
                    </a:lnTo>
                    <a:lnTo>
                      <a:pt x="463" y="621"/>
                    </a:lnTo>
                    <a:lnTo>
                      <a:pt x="458" y="622"/>
                    </a:lnTo>
                    <a:lnTo>
                      <a:pt x="463" y="623"/>
                    </a:lnTo>
                    <a:lnTo>
                      <a:pt x="469" y="625"/>
                    </a:lnTo>
                    <a:lnTo>
                      <a:pt x="474" y="625"/>
                    </a:lnTo>
                    <a:lnTo>
                      <a:pt x="479" y="623"/>
                    </a:lnTo>
                    <a:lnTo>
                      <a:pt x="484" y="623"/>
                    </a:lnTo>
                    <a:lnTo>
                      <a:pt x="489" y="622"/>
                    </a:lnTo>
                    <a:lnTo>
                      <a:pt x="493" y="621"/>
                    </a:lnTo>
                    <a:lnTo>
                      <a:pt x="498" y="620"/>
                    </a:lnTo>
                    <a:lnTo>
                      <a:pt x="498" y="625"/>
                    </a:lnTo>
                    <a:lnTo>
                      <a:pt x="498" y="629"/>
                    </a:lnTo>
                    <a:lnTo>
                      <a:pt x="498" y="634"/>
                    </a:lnTo>
                    <a:lnTo>
                      <a:pt x="498" y="639"/>
                    </a:lnTo>
                    <a:lnTo>
                      <a:pt x="493" y="641"/>
                    </a:lnTo>
                    <a:lnTo>
                      <a:pt x="490" y="643"/>
                    </a:lnTo>
                    <a:lnTo>
                      <a:pt x="486" y="644"/>
                    </a:lnTo>
                    <a:lnTo>
                      <a:pt x="483" y="645"/>
                    </a:lnTo>
                    <a:lnTo>
                      <a:pt x="479" y="646"/>
                    </a:lnTo>
                    <a:lnTo>
                      <a:pt x="475" y="647"/>
                    </a:lnTo>
                    <a:lnTo>
                      <a:pt x="469" y="649"/>
                    </a:lnTo>
                    <a:lnTo>
                      <a:pt x="462" y="650"/>
                    </a:lnTo>
                    <a:lnTo>
                      <a:pt x="462" y="651"/>
                    </a:lnTo>
                    <a:lnTo>
                      <a:pt x="463" y="652"/>
                    </a:lnTo>
                    <a:lnTo>
                      <a:pt x="463" y="655"/>
                    </a:lnTo>
                    <a:lnTo>
                      <a:pt x="463" y="656"/>
                    </a:lnTo>
                    <a:lnTo>
                      <a:pt x="468" y="656"/>
                    </a:lnTo>
                    <a:lnTo>
                      <a:pt x="473" y="655"/>
                    </a:lnTo>
                    <a:lnTo>
                      <a:pt x="478" y="655"/>
                    </a:lnTo>
                    <a:lnTo>
                      <a:pt x="483" y="653"/>
                    </a:lnTo>
                    <a:lnTo>
                      <a:pt x="487" y="652"/>
                    </a:lnTo>
                    <a:lnTo>
                      <a:pt x="491" y="652"/>
                    </a:lnTo>
                    <a:lnTo>
                      <a:pt x="496" y="651"/>
                    </a:lnTo>
                    <a:lnTo>
                      <a:pt x="501" y="651"/>
                    </a:lnTo>
                    <a:lnTo>
                      <a:pt x="499" y="656"/>
                    </a:lnTo>
                    <a:lnTo>
                      <a:pt x="499" y="659"/>
                    </a:lnTo>
                    <a:lnTo>
                      <a:pt x="499" y="664"/>
                    </a:lnTo>
                    <a:lnTo>
                      <a:pt x="499" y="669"/>
                    </a:lnTo>
                    <a:lnTo>
                      <a:pt x="487" y="673"/>
                    </a:lnTo>
                    <a:lnTo>
                      <a:pt x="479" y="675"/>
                    </a:lnTo>
                    <a:lnTo>
                      <a:pt x="473" y="676"/>
                    </a:lnTo>
                    <a:lnTo>
                      <a:pt x="468" y="677"/>
                    </a:lnTo>
                    <a:lnTo>
                      <a:pt x="466" y="679"/>
                    </a:lnTo>
                    <a:lnTo>
                      <a:pt x="464" y="680"/>
                    </a:lnTo>
                    <a:lnTo>
                      <a:pt x="463" y="680"/>
                    </a:lnTo>
                    <a:lnTo>
                      <a:pt x="462" y="681"/>
                    </a:lnTo>
                    <a:lnTo>
                      <a:pt x="470" y="686"/>
                    </a:lnTo>
                    <a:lnTo>
                      <a:pt x="478" y="686"/>
                    </a:lnTo>
                    <a:lnTo>
                      <a:pt x="484" y="683"/>
                    </a:lnTo>
                    <a:lnTo>
                      <a:pt x="490" y="680"/>
                    </a:lnTo>
                    <a:lnTo>
                      <a:pt x="496" y="677"/>
                    </a:lnTo>
                    <a:lnTo>
                      <a:pt x="499" y="680"/>
                    </a:lnTo>
                    <a:lnTo>
                      <a:pt x="503" y="687"/>
                    </a:lnTo>
                    <a:lnTo>
                      <a:pt x="505" y="702"/>
                    </a:lnTo>
                    <a:lnTo>
                      <a:pt x="499" y="703"/>
                    </a:lnTo>
                    <a:lnTo>
                      <a:pt x="495" y="704"/>
                    </a:lnTo>
                    <a:lnTo>
                      <a:pt x="489" y="705"/>
                    </a:lnTo>
                    <a:lnTo>
                      <a:pt x="484" y="708"/>
                    </a:lnTo>
                    <a:lnTo>
                      <a:pt x="478" y="709"/>
                    </a:lnTo>
                    <a:lnTo>
                      <a:pt x="472" y="710"/>
                    </a:lnTo>
                    <a:lnTo>
                      <a:pt x="467" y="712"/>
                    </a:lnTo>
                    <a:lnTo>
                      <a:pt x="461" y="714"/>
                    </a:lnTo>
                    <a:lnTo>
                      <a:pt x="462" y="715"/>
                    </a:lnTo>
                    <a:lnTo>
                      <a:pt x="463" y="716"/>
                    </a:lnTo>
                    <a:lnTo>
                      <a:pt x="463" y="717"/>
                    </a:lnTo>
                    <a:lnTo>
                      <a:pt x="464" y="718"/>
                    </a:lnTo>
                    <a:lnTo>
                      <a:pt x="470" y="717"/>
                    </a:lnTo>
                    <a:lnTo>
                      <a:pt x="477" y="716"/>
                    </a:lnTo>
                    <a:lnTo>
                      <a:pt x="481" y="716"/>
                    </a:lnTo>
                    <a:lnTo>
                      <a:pt x="487" y="715"/>
                    </a:lnTo>
                    <a:lnTo>
                      <a:pt x="492" y="714"/>
                    </a:lnTo>
                    <a:lnTo>
                      <a:pt x="498" y="712"/>
                    </a:lnTo>
                    <a:lnTo>
                      <a:pt x="503" y="712"/>
                    </a:lnTo>
                    <a:lnTo>
                      <a:pt x="509" y="711"/>
                    </a:lnTo>
                    <a:lnTo>
                      <a:pt x="509" y="716"/>
                    </a:lnTo>
                    <a:lnTo>
                      <a:pt x="510" y="721"/>
                    </a:lnTo>
                    <a:lnTo>
                      <a:pt x="510" y="727"/>
                    </a:lnTo>
                    <a:lnTo>
                      <a:pt x="510" y="732"/>
                    </a:lnTo>
                    <a:lnTo>
                      <a:pt x="505" y="733"/>
                    </a:lnTo>
                    <a:lnTo>
                      <a:pt x="501" y="734"/>
                    </a:lnTo>
                    <a:lnTo>
                      <a:pt x="495" y="736"/>
                    </a:lnTo>
                    <a:lnTo>
                      <a:pt x="490" y="738"/>
                    </a:lnTo>
                    <a:lnTo>
                      <a:pt x="484" y="740"/>
                    </a:lnTo>
                    <a:lnTo>
                      <a:pt x="479" y="741"/>
                    </a:lnTo>
                    <a:lnTo>
                      <a:pt x="473" y="744"/>
                    </a:lnTo>
                    <a:lnTo>
                      <a:pt x="468" y="745"/>
                    </a:lnTo>
                    <a:lnTo>
                      <a:pt x="468" y="746"/>
                    </a:lnTo>
                    <a:lnTo>
                      <a:pt x="468" y="747"/>
                    </a:lnTo>
                    <a:lnTo>
                      <a:pt x="468" y="748"/>
                    </a:lnTo>
                    <a:lnTo>
                      <a:pt x="468" y="750"/>
                    </a:lnTo>
                    <a:lnTo>
                      <a:pt x="474" y="748"/>
                    </a:lnTo>
                    <a:lnTo>
                      <a:pt x="480" y="748"/>
                    </a:lnTo>
                    <a:lnTo>
                      <a:pt x="485" y="747"/>
                    </a:lnTo>
                    <a:lnTo>
                      <a:pt x="491" y="746"/>
                    </a:lnTo>
                    <a:lnTo>
                      <a:pt x="496" y="746"/>
                    </a:lnTo>
                    <a:lnTo>
                      <a:pt x="502" y="745"/>
                    </a:lnTo>
                    <a:lnTo>
                      <a:pt x="507" y="745"/>
                    </a:lnTo>
                    <a:lnTo>
                      <a:pt x="513" y="744"/>
                    </a:lnTo>
                    <a:lnTo>
                      <a:pt x="514" y="748"/>
                    </a:lnTo>
                    <a:lnTo>
                      <a:pt x="514" y="753"/>
                    </a:lnTo>
                    <a:lnTo>
                      <a:pt x="514" y="758"/>
                    </a:lnTo>
                    <a:lnTo>
                      <a:pt x="514" y="763"/>
                    </a:lnTo>
                    <a:lnTo>
                      <a:pt x="508" y="764"/>
                    </a:lnTo>
                    <a:lnTo>
                      <a:pt x="502" y="765"/>
                    </a:lnTo>
                    <a:lnTo>
                      <a:pt x="496" y="766"/>
                    </a:lnTo>
                    <a:lnTo>
                      <a:pt x="491" y="768"/>
                    </a:lnTo>
                    <a:lnTo>
                      <a:pt x="485" y="770"/>
                    </a:lnTo>
                    <a:lnTo>
                      <a:pt x="479" y="771"/>
                    </a:lnTo>
                    <a:lnTo>
                      <a:pt x="473" y="772"/>
                    </a:lnTo>
                    <a:lnTo>
                      <a:pt x="467" y="774"/>
                    </a:lnTo>
                    <a:lnTo>
                      <a:pt x="468" y="779"/>
                    </a:lnTo>
                    <a:lnTo>
                      <a:pt x="473" y="781"/>
                    </a:lnTo>
                    <a:lnTo>
                      <a:pt x="481" y="781"/>
                    </a:lnTo>
                    <a:lnTo>
                      <a:pt x="490" y="781"/>
                    </a:lnTo>
                    <a:lnTo>
                      <a:pt x="498" y="779"/>
                    </a:lnTo>
                    <a:lnTo>
                      <a:pt x="507" y="776"/>
                    </a:lnTo>
                    <a:lnTo>
                      <a:pt x="514" y="775"/>
                    </a:lnTo>
                    <a:lnTo>
                      <a:pt x="517" y="774"/>
                    </a:lnTo>
                    <a:lnTo>
                      <a:pt x="516" y="780"/>
                    </a:lnTo>
                    <a:lnTo>
                      <a:pt x="516" y="785"/>
                    </a:lnTo>
                    <a:lnTo>
                      <a:pt x="516" y="791"/>
                    </a:lnTo>
                    <a:lnTo>
                      <a:pt x="515" y="797"/>
                    </a:lnTo>
                    <a:lnTo>
                      <a:pt x="510" y="798"/>
                    </a:lnTo>
                    <a:lnTo>
                      <a:pt x="507" y="798"/>
                    </a:lnTo>
                    <a:lnTo>
                      <a:pt x="502" y="799"/>
                    </a:lnTo>
                    <a:lnTo>
                      <a:pt x="497" y="800"/>
                    </a:lnTo>
                    <a:lnTo>
                      <a:pt x="492" y="801"/>
                    </a:lnTo>
                    <a:lnTo>
                      <a:pt x="489" y="801"/>
                    </a:lnTo>
                    <a:lnTo>
                      <a:pt x="484" y="803"/>
                    </a:lnTo>
                    <a:lnTo>
                      <a:pt x="479" y="804"/>
                    </a:lnTo>
                    <a:lnTo>
                      <a:pt x="480" y="805"/>
                    </a:lnTo>
                    <a:lnTo>
                      <a:pt x="481" y="806"/>
                    </a:lnTo>
                    <a:lnTo>
                      <a:pt x="481" y="809"/>
                    </a:lnTo>
                    <a:lnTo>
                      <a:pt x="483" y="810"/>
                    </a:lnTo>
                    <a:lnTo>
                      <a:pt x="491" y="809"/>
                    </a:lnTo>
                    <a:lnTo>
                      <a:pt x="501" y="809"/>
                    </a:lnTo>
                    <a:lnTo>
                      <a:pt x="509" y="809"/>
                    </a:lnTo>
                    <a:lnTo>
                      <a:pt x="517" y="807"/>
                    </a:lnTo>
                    <a:lnTo>
                      <a:pt x="520" y="811"/>
                    </a:lnTo>
                    <a:lnTo>
                      <a:pt x="521" y="815"/>
                    </a:lnTo>
                    <a:lnTo>
                      <a:pt x="520" y="819"/>
                    </a:lnTo>
                    <a:lnTo>
                      <a:pt x="520" y="825"/>
                    </a:lnTo>
                    <a:lnTo>
                      <a:pt x="513" y="828"/>
                    </a:lnTo>
                    <a:lnTo>
                      <a:pt x="504" y="830"/>
                    </a:lnTo>
                    <a:lnTo>
                      <a:pt x="496" y="833"/>
                    </a:lnTo>
                    <a:lnTo>
                      <a:pt x="487" y="834"/>
                    </a:lnTo>
                    <a:lnTo>
                      <a:pt x="480" y="836"/>
                    </a:lnTo>
                    <a:lnTo>
                      <a:pt x="473" y="837"/>
                    </a:lnTo>
                    <a:lnTo>
                      <a:pt x="469" y="840"/>
                    </a:lnTo>
                    <a:lnTo>
                      <a:pt x="467" y="841"/>
                    </a:lnTo>
                    <a:lnTo>
                      <a:pt x="473" y="842"/>
                    </a:lnTo>
                    <a:lnTo>
                      <a:pt x="479" y="842"/>
                    </a:lnTo>
                    <a:lnTo>
                      <a:pt x="487" y="842"/>
                    </a:lnTo>
                    <a:lnTo>
                      <a:pt x="496" y="841"/>
                    </a:lnTo>
                    <a:lnTo>
                      <a:pt x="504" y="840"/>
                    </a:lnTo>
                    <a:lnTo>
                      <a:pt x="511" y="839"/>
                    </a:lnTo>
                    <a:lnTo>
                      <a:pt x="519" y="837"/>
                    </a:lnTo>
                    <a:lnTo>
                      <a:pt x="523" y="836"/>
                    </a:lnTo>
                    <a:lnTo>
                      <a:pt x="523" y="842"/>
                    </a:lnTo>
                    <a:lnTo>
                      <a:pt x="525" y="847"/>
                    </a:lnTo>
                    <a:lnTo>
                      <a:pt x="525" y="853"/>
                    </a:lnTo>
                    <a:lnTo>
                      <a:pt x="525" y="859"/>
                    </a:lnTo>
                    <a:lnTo>
                      <a:pt x="522" y="860"/>
                    </a:lnTo>
                    <a:lnTo>
                      <a:pt x="517" y="863"/>
                    </a:lnTo>
                    <a:lnTo>
                      <a:pt x="511" y="864"/>
                    </a:lnTo>
                    <a:lnTo>
                      <a:pt x="505" y="865"/>
                    </a:lnTo>
                    <a:lnTo>
                      <a:pt x="498" y="866"/>
                    </a:lnTo>
                    <a:lnTo>
                      <a:pt x="491" y="868"/>
                    </a:lnTo>
                    <a:lnTo>
                      <a:pt x="485" y="869"/>
                    </a:lnTo>
                    <a:lnTo>
                      <a:pt x="479" y="870"/>
                    </a:lnTo>
                    <a:lnTo>
                      <a:pt x="480" y="871"/>
                    </a:lnTo>
                    <a:lnTo>
                      <a:pt x="480" y="872"/>
                    </a:lnTo>
                    <a:lnTo>
                      <a:pt x="480" y="875"/>
                    </a:lnTo>
                    <a:lnTo>
                      <a:pt x="481" y="876"/>
                    </a:lnTo>
                    <a:lnTo>
                      <a:pt x="487" y="876"/>
                    </a:lnTo>
                    <a:lnTo>
                      <a:pt x="493" y="875"/>
                    </a:lnTo>
                    <a:lnTo>
                      <a:pt x="499" y="875"/>
                    </a:lnTo>
                    <a:lnTo>
                      <a:pt x="505" y="874"/>
                    </a:lnTo>
                    <a:lnTo>
                      <a:pt x="510" y="872"/>
                    </a:lnTo>
                    <a:lnTo>
                      <a:pt x="516" y="872"/>
                    </a:lnTo>
                    <a:lnTo>
                      <a:pt x="522" y="871"/>
                    </a:lnTo>
                    <a:lnTo>
                      <a:pt x="528" y="871"/>
                    </a:lnTo>
                    <a:lnTo>
                      <a:pt x="527" y="875"/>
                    </a:lnTo>
                    <a:lnTo>
                      <a:pt x="527" y="878"/>
                    </a:lnTo>
                    <a:lnTo>
                      <a:pt x="527" y="882"/>
                    </a:lnTo>
                    <a:lnTo>
                      <a:pt x="526" y="887"/>
                    </a:lnTo>
                    <a:lnTo>
                      <a:pt x="521" y="889"/>
                    </a:lnTo>
                    <a:lnTo>
                      <a:pt x="516" y="890"/>
                    </a:lnTo>
                    <a:lnTo>
                      <a:pt x="511" y="893"/>
                    </a:lnTo>
                    <a:lnTo>
                      <a:pt x="505" y="894"/>
                    </a:lnTo>
                    <a:lnTo>
                      <a:pt x="499" y="896"/>
                    </a:lnTo>
                    <a:lnTo>
                      <a:pt x="493" y="898"/>
                    </a:lnTo>
                    <a:lnTo>
                      <a:pt x="487" y="899"/>
                    </a:lnTo>
                    <a:lnTo>
                      <a:pt x="480" y="900"/>
                    </a:lnTo>
                    <a:lnTo>
                      <a:pt x="480" y="901"/>
                    </a:lnTo>
                    <a:lnTo>
                      <a:pt x="481" y="902"/>
                    </a:lnTo>
                    <a:lnTo>
                      <a:pt x="481" y="905"/>
                    </a:lnTo>
                    <a:lnTo>
                      <a:pt x="481" y="906"/>
                    </a:lnTo>
                    <a:lnTo>
                      <a:pt x="490" y="906"/>
                    </a:lnTo>
                    <a:lnTo>
                      <a:pt x="497" y="905"/>
                    </a:lnTo>
                    <a:lnTo>
                      <a:pt x="504" y="904"/>
                    </a:lnTo>
                    <a:lnTo>
                      <a:pt x="510" y="902"/>
                    </a:lnTo>
                    <a:lnTo>
                      <a:pt x="515" y="901"/>
                    </a:lnTo>
                    <a:lnTo>
                      <a:pt x="521" y="900"/>
                    </a:lnTo>
                    <a:lnTo>
                      <a:pt x="526" y="898"/>
                    </a:lnTo>
                    <a:lnTo>
                      <a:pt x="532" y="895"/>
                    </a:lnTo>
                    <a:lnTo>
                      <a:pt x="532" y="901"/>
                    </a:lnTo>
                    <a:lnTo>
                      <a:pt x="532" y="906"/>
                    </a:lnTo>
                    <a:lnTo>
                      <a:pt x="532" y="912"/>
                    </a:lnTo>
                    <a:lnTo>
                      <a:pt x="531" y="918"/>
                    </a:lnTo>
                    <a:lnTo>
                      <a:pt x="511" y="925"/>
                    </a:lnTo>
                    <a:lnTo>
                      <a:pt x="493" y="931"/>
                    </a:lnTo>
                    <a:lnTo>
                      <a:pt x="474" y="935"/>
                    </a:lnTo>
                    <a:lnTo>
                      <a:pt x="454" y="939"/>
                    </a:lnTo>
                    <a:lnTo>
                      <a:pt x="433" y="942"/>
                    </a:lnTo>
                    <a:lnTo>
                      <a:pt x="413" y="943"/>
                    </a:lnTo>
                    <a:lnTo>
                      <a:pt x="392" y="945"/>
                    </a:lnTo>
                    <a:lnTo>
                      <a:pt x="371" y="946"/>
                    </a:lnTo>
                    <a:lnTo>
                      <a:pt x="361" y="939"/>
                    </a:lnTo>
                    <a:lnTo>
                      <a:pt x="354" y="932"/>
                    </a:lnTo>
                    <a:lnTo>
                      <a:pt x="348" y="928"/>
                    </a:lnTo>
                    <a:lnTo>
                      <a:pt x="342" y="923"/>
                    </a:lnTo>
                    <a:lnTo>
                      <a:pt x="338" y="917"/>
                    </a:lnTo>
                    <a:lnTo>
                      <a:pt x="333" y="911"/>
                    </a:lnTo>
                    <a:lnTo>
                      <a:pt x="331" y="902"/>
                    </a:lnTo>
                    <a:lnTo>
                      <a:pt x="327" y="893"/>
                    </a:lnTo>
                    <a:lnTo>
                      <a:pt x="325" y="819"/>
                    </a:lnTo>
                    <a:lnTo>
                      <a:pt x="320" y="746"/>
                    </a:lnTo>
                    <a:lnTo>
                      <a:pt x="314" y="674"/>
                    </a:lnTo>
                    <a:lnTo>
                      <a:pt x="308" y="603"/>
                    </a:lnTo>
                    <a:lnTo>
                      <a:pt x="314" y="587"/>
                    </a:lnTo>
                    <a:lnTo>
                      <a:pt x="315" y="570"/>
                    </a:lnTo>
                    <a:lnTo>
                      <a:pt x="311" y="556"/>
                    </a:lnTo>
                    <a:lnTo>
                      <a:pt x="302" y="545"/>
                    </a:lnTo>
                    <a:lnTo>
                      <a:pt x="296" y="489"/>
                    </a:lnTo>
                    <a:lnTo>
                      <a:pt x="289" y="432"/>
                    </a:lnTo>
                    <a:lnTo>
                      <a:pt x="283" y="377"/>
                    </a:lnTo>
                    <a:lnTo>
                      <a:pt x="278" y="320"/>
                    </a:lnTo>
                    <a:lnTo>
                      <a:pt x="268" y="272"/>
                    </a:lnTo>
                    <a:lnTo>
                      <a:pt x="264" y="246"/>
                    </a:lnTo>
                    <a:lnTo>
                      <a:pt x="260" y="230"/>
                    </a:lnTo>
                    <a:lnTo>
                      <a:pt x="256" y="217"/>
                    </a:lnTo>
                    <a:lnTo>
                      <a:pt x="250" y="213"/>
                    </a:lnTo>
                    <a:lnTo>
                      <a:pt x="248" y="211"/>
                    </a:lnTo>
                    <a:lnTo>
                      <a:pt x="246" y="208"/>
                    </a:lnTo>
                    <a:lnTo>
                      <a:pt x="244" y="206"/>
                    </a:lnTo>
                    <a:lnTo>
                      <a:pt x="230" y="209"/>
                    </a:lnTo>
                    <a:lnTo>
                      <a:pt x="223" y="212"/>
                    </a:lnTo>
                    <a:lnTo>
                      <a:pt x="219" y="213"/>
                    </a:lnTo>
                    <a:lnTo>
                      <a:pt x="218" y="214"/>
                    </a:lnTo>
                    <a:lnTo>
                      <a:pt x="219" y="217"/>
                    </a:lnTo>
                    <a:lnTo>
                      <a:pt x="220" y="218"/>
                    </a:lnTo>
                    <a:lnTo>
                      <a:pt x="223" y="218"/>
                    </a:lnTo>
                    <a:lnTo>
                      <a:pt x="229" y="218"/>
                    </a:lnTo>
                    <a:lnTo>
                      <a:pt x="229" y="220"/>
                    </a:lnTo>
                    <a:lnTo>
                      <a:pt x="229" y="224"/>
                    </a:lnTo>
                    <a:lnTo>
                      <a:pt x="229" y="226"/>
                    </a:lnTo>
                    <a:lnTo>
                      <a:pt x="229" y="230"/>
                    </a:lnTo>
                    <a:lnTo>
                      <a:pt x="220" y="234"/>
                    </a:lnTo>
                    <a:lnTo>
                      <a:pt x="214" y="236"/>
                    </a:lnTo>
                    <a:lnTo>
                      <a:pt x="207" y="237"/>
                    </a:lnTo>
                    <a:lnTo>
                      <a:pt x="197" y="240"/>
                    </a:lnTo>
                    <a:lnTo>
                      <a:pt x="196" y="241"/>
                    </a:lnTo>
                    <a:lnTo>
                      <a:pt x="196" y="243"/>
                    </a:lnTo>
                    <a:lnTo>
                      <a:pt x="195" y="244"/>
                    </a:lnTo>
                    <a:lnTo>
                      <a:pt x="194" y="247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18" y="246"/>
                    </a:lnTo>
                    <a:lnTo>
                      <a:pt x="225" y="244"/>
                    </a:lnTo>
                    <a:lnTo>
                      <a:pt x="224" y="253"/>
                    </a:lnTo>
                    <a:lnTo>
                      <a:pt x="221" y="259"/>
                    </a:lnTo>
                    <a:lnTo>
                      <a:pt x="218" y="264"/>
                    </a:lnTo>
                    <a:lnTo>
                      <a:pt x="214" y="266"/>
                    </a:lnTo>
                    <a:lnTo>
                      <a:pt x="208" y="267"/>
                    </a:lnTo>
                    <a:lnTo>
                      <a:pt x="201" y="270"/>
                    </a:lnTo>
                    <a:lnTo>
                      <a:pt x="194" y="272"/>
                    </a:lnTo>
                    <a:lnTo>
                      <a:pt x="184" y="276"/>
                    </a:lnTo>
                    <a:lnTo>
                      <a:pt x="183" y="277"/>
                    </a:lnTo>
                    <a:lnTo>
                      <a:pt x="183" y="278"/>
                    </a:lnTo>
                    <a:lnTo>
                      <a:pt x="183" y="279"/>
                    </a:lnTo>
                    <a:lnTo>
                      <a:pt x="184" y="280"/>
                    </a:lnTo>
                    <a:lnTo>
                      <a:pt x="189" y="280"/>
                    </a:lnTo>
                    <a:lnTo>
                      <a:pt x="194" y="279"/>
                    </a:lnTo>
                    <a:lnTo>
                      <a:pt x="199" y="279"/>
                    </a:lnTo>
                    <a:lnTo>
                      <a:pt x="202" y="278"/>
                    </a:lnTo>
                    <a:lnTo>
                      <a:pt x="207" y="277"/>
                    </a:lnTo>
                    <a:lnTo>
                      <a:pt x="212" y="277"/>
                    </a:lnTo>
                    <a:lnTo>
                      <a:pt x="217" y="276"/>
                    </a:lnTo>
                    <a:lnTo>
                      <a:pt x="220" y="276"/>
                    </a:lnTo>
                    <a:lnTo>
                      <a:pt x="220" y="280"/>
                    </a:lnTo>
                    <a:lnTo>
                      <a:pt x="220" y="285"/>
                    </a:lnTo>
                    <a:lnTo>
                      <a:pt x="219" y="291"/>
                    </a:lnTo>
                    <a:lnTo>
                      <a:pt x="219" y="296"/>
                    </a:lnTo>
                    <a:lnTo>
                      <a:pt x="215" y="297"/>
                    </a:lnTo>
                    <a:lnTo>
                      <a:pt x="209" y="298"/>
                    </a:lnTo>
                    <a:lnTo>
                      <a:pt x="202" y="301"/>
                    </a:lnTo>
                    <a:lnTo>
                      <a:pt x="194" y="302"/>
                    </a:lnTo>
                    <a:lnTo>
                      <a:pt x="185" y="304"/>
                    </a:lnTo>
                    <a:lnTo>
                      <a:pt x="178" y="307"/>
                    </a:lnTo>
                    <a:lnTo>
                      <a:pt x="172" y="308"/>
                    </a:lnTo>
                    <a:lnTo>
                      <a:pt x="170" y="309"/>
                    </a:lnTo>
                    <a:lnTo>
                      <a:pt x="171" y="311"/>
                    </a:lnTo>
                    <a:lnTo>
                      <a:pt x="171" y="311"/>
                    </a:lnTo>
                    <a:lnTo>
                      <a:pt x="171" y="312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3" y="312"/>
                    </a:lnTo>
                    <a:lnTo>
                      <a:pt x="189" y="312"/>
                    </a:lnTo>
                    <a:lnTo>
                      <a:pt x="194" y="312"/>
                    </a:lnTo>
                    <a:lnTo>
                      <a:pt x="200" y="312"/>
                    </a:lnTo>
                    <a:lnTo>
                      <a:pt x="205" y="312"/>
                    </a:lnTo>
                    <a:lnTo>
                      <a:pt x="211" y="311"/>
                    </a:lnTo>
                    <a:lnTo>
                      <a:pt x="215" y="311"/>
                    </a:lnTo>
                    <a:lnTo>
                      <a:pt x="214" y="319"/>
                    </a:lnTo>
                    <a:lnTo>
                      <a:pt x="212" y="326"/>
                    </a:lnTo>
                    <a:lnTo>
                      <a:pt x="209" y="330"/>
                    </a:lnTo>
                    <a:lnTo>
                      <a:pt x="206" y="333"/>
                    </a:lnTo>
                    <a:lnTo>
                      <a:pt x="200" y="335"/>
                    </a:lnTo>
                    <a:lnTo>
                      <a:pt x="193" y="336"/>
                    </a:lnTo>
                    <a:lnTo>
                      <a:pt x="184" y="337"/>
                    </a:lnTo>
                    <a:lnTo>
                      <a:pt x="173" y="339"/>
                    </a:lnTo>
                    <a:lnTo>
                      <a:pt x="173" y="341"/>
                    </a:lnTo>
                    <a:lnTo>
                      <a:pt x="173" y="342"/>
                    </a:lnTo>
                    <a:lnTo>
                      <a:pt x="173" y="344"/>
                    </a:lnTo>
                    <a:lnTo>
                      <a:pt x="175" y="345"/>
                    </a:lnTo>
                    <a:lnTo>
                      <a:pt x="182" y="345"/>
                    </a:lnTo>
                    <a:lnTo>
                      <a:pt x="189" y="345"/>
                    </a:lnTo>
                    <a:lnTo>
                      <a:pt x="196" y="345"/>
                    </a:lnTo>
                    <a:lnTo>
                      <a:pt x="205" y="347"/>
                    </a:lnTo>
                    <a:lnTo>
                      <a:pt x="205" y="350"/>
                    </a:lnTo>
                    <a:lnTo>
                      <a:pt x="205" y="354"/>
                    </a:lnTo>
                    <a:lnTo>
                      <a:pt x="205" y="359"/>
                    </a:lnTo>
                    <a:lnTo>
                      <a:pt x="205" y="362"/>
                    </a:lnTo>
                    <a:lnTo>
                      <a:pt x="196" y="367"/>
                    </a:lnTo>
                    <a:lnTo>
                      <a:pt x="191" y="369"/>
                    </a:lnTo>
                    <a:lnTo>
                      <a:pt x="184" y="372"/>
                    </a:lnTo>
                    <a:lnTo>
                      <a:pt x="175" y="374"/>
                    </a:lnTo>
                    <a:lnTo>
                      <a:pt x="176" y="375"/>
                    </a:lnTo>
                    <a:lnTo>
                      <a:pt x="176" y="378"/>
                    </a:lnTo>
                    <a:lnTo>
                      <a:pt x="176" y="379"/>
                    </a:lnTo>
                    <a:lnTo>
                      <a:pt x="177" y="380"/>
                    </a:lnTo>
                    <a:lnTo>
                      <a:pt x="183" y="380"/>
                    </a:lnTo>
                    <a:lnTo>
                      <a:pt x="189" y="379"/>
                    </a:lnTo>
                    <a:lnTo>
                      <a:pt x="195" y="379"/>
                    </a:lnTo>
                    <a:lnTo>
                      <a:pt x="201" y="379"/>
                    </a:lnTo>
                    <a:lnTo>
                      <a:pt x="201" y="384"/>
                    </a:lnTo>
                    <a:lnTo>
                      <a:pt x="200" y="389"/>
                    </a:lnTo>
                    <a:lnTo>
                      <a:pt x="200" y="395"/>
                    </a:lnTo>
                    <a:lnTo>
                      <a:pt x="199" y="400"/>
                    </a:lnTo>
                    <a:lnTo>
                      <a:pt x="196" y="402"/>
                    </a:lnTo>
                    <a:lnTo>
                      <a:pt x="191" y="403"/>
                    </a:lnTo>
                    <a:lnTo>
                      <a:pt x="185" y="406"/>
                    </a:lnTo>
                    <a:lnTo>
                      <a:pt x="179" y="408"/>
                    </a:lnTo>
                    <a:lnTo>
                      <a:pt x="173" y="410"/>
                    </a:lnTo>
                    <a:lnTo>
                      <a:pt x="169" y="412"/>
                    </a:lnTo>
                    <a:lnTo>
                      <a:pt x="164" y="414"/>
                    </a:lnTo>
                    <a:lnTo>
                      <a:pt x="163" y="415"/>
                    </a:lnTo>
                    <a:lnTo>
                      <a:pt x="163" y="415"/>
                    </a:lnTo>
                    <a:lnTo>
                      <a:pt x="164" y="416"/>
                    </a:lnTo>
                    <a:lnTo>
                      <a:pt x="164" y="416"/>
                    </a:lnTo>
                    <a:lnTo>
                      <a:pt x="164" y="418"/>
                    </a:lnTo>
                    <a:lnTo>
                      <a:pt x="172" y="416"/>
                    </a:lnTo>
                    <a:lnTo>
                      <a:pt x="181" y="416"/>
                    </a:lnTo>
                    <a:lnTo>
                      <a:pt x="189" y="416"/>
                    </a:lnTo>
                    <a:lnTo>
                      <a:pt x="196" y="416"/>
                    </a:lnTo>
                    <a:lnTo>
                      <a:pt x="196" y="426"/>
                    </a:lnTo>
                    <a:lnTo>
                      <a:pt x="195" y="433"/>
                    </a:lnTo>
                    <a:lnTo>
                      <a:pt x="194" y="438"/>
                    </a:lnTo>
                    <a:lnTo>
                      <a:pt x="190" y="440"/>
                    </a:lnTo>
                    <a:lnTo>
                      <a:pt x="187" y="443"/>
                    </a:lnTo>
                    <a:lnTo>
                      <a:pt x="179" y="445"/>
                    </a:lnTo>
                    <a:lnTo>
                      <a:pt x="171" y="448"/>
                    </a:lnTo>
                    <a:lnTo>
                      <a:pt x="159" y="450"/>
                    </a:lnTo>
                    <a:lnTo>
                      <a:pt x="166" y="452"/>
                    </a:lnTo>
                    <a:lnTo>
                      <a:pt x="177" y="452"/>
                    </a:lnTo>
                    <a:lnTo>
                      <a:pt x="187" y="452"/>
                    </a:lnTo>
                    <a:lnTo>
                      <a:pt x="193" y="452"/>
                    </a:lnTo>
                    <a:lnTo>
                      <a:pt x="193" y="458"/>
                    </a:lnTo>
                    <a:lnTo>
                      <a:pt x="193" y="466"/>
                    </a:lnTo>
                    <a:lnTo>
                      <a:pt x="193" y="473"/>
                    </a:lnTo>
                    <a:lnTo>
                      <a:pt x="191" y="479"/>
                    </a:lnTo>
                    <a:lnTo>
                      <a:pt x="187" y="480"/>
                    </a:lnTo>
                    <a:lnTo>
                      <a:pt x="182" y="481"/>
                    </a:lnTo>
                    <a:lnTo>
                      <a:pt x="176" y="483"/>
                    </a:lnTo>
                    <a:lnTo>
                      <a:pt x="171" y="484"/>
                    </a:lnTo>
                    <a:lnTo>
                      <a:pt x="165" y="485"/>
                    </a:lnTo>
                    <a:lnTo>
                      <a:pt x="160" y="486"/>
                    </a:lnTo>
                    <a:lnTo>
                      <a:pt x="154" y="487"/>
                    </a:lnTo>
                    <a:lnTo>
                      <a:pt x="148" y="489"/>
                    </a:lnTo>
                    <a:lnTo>
                      <a:pt x="152" y="491"/>
                    </a:lnTo>
                    <a:lnTo>
                      <a:pt x="158" y="492"/>
                    </a:lnTo>
                    <a:lnTo>
                      <a:pt x="164" y="492"/>
                    </a:lnTo>
                    <a:lnTo>
                      <a:pt x="171" y="492"/>
                    </a:lnTo>
                    <a:lnTo>
                      <a:pt x="177" y="492"/>
                    </a:lnTo>
                    <a:lnTo>
                      <a:pt x="183" y="492"/>
                    </a:lnTo>
                    <a:lnTo>
                      <a:pt x="188" y="491"/>
                    </a:lnTo>
                    <a:lnTo>
                      <a:pt x="191" y="491"/>
                    </a:lnTo>
                    <a:lnTo>
                      <a:pt x="191" y="496"/>
                    </a:lnTo>
                    <a:lnTo>
                      <a:pt x="191" y="501"/>
                    </a:lnTo>
                    <a:lnTo>
                      <a:pt x="191" y="505"/>
                    </a:lnTo>
                    <a:lnTo>
                      <a:pt x="191" y="510"/>
                    </a:lnTo>
                    <a:lnTo>
                      <a:pt x="187" y="511"/>
                    </a:lnTo>
                    <a:lnTo>
                      <a:pt x="182" y="513"/>
                    </a:lnTo>
                    <a:lnTo>
                      <a:pt x="177" y="515"/>
                    </a:lnTo>
                    <a:lnTo>
                      <a:pt x="171" y="516"/>
                    </a:lnTo>
                    <a:lnTo>
                      <a:pt x="166" y="519"/>
                    </a:lnTo>
                    <a:lnTo>
                      <a:pt x="161" y="520"/>
                    </a:lnTo>
                    <a:lnTo>
                      <a:pt x="155" y="522"/>
                    </a:lnTo>
                    <a:lnTo>
                      <a:pt x="151" y="523"/>
                    </a:lnTo>
                    <a:lnTo>
                      <a:pt x="155" y="525"/>
                    </a:lnTo>
                    <a:lnTo>
                      <a:pt x="160" y="526"/>
                    </a:lnTo>
                    <a:lnTo>
                      <a:pt x="166" y="526"/>
                    </a:lnTo>
                    <a:lnTo>
                      <a:pt x="172" y="526"/>
                    </a:lnTo>
                    <a:lnTo>
                      <a:pt x="177" y="526"/>
                    </a:lnTo>
                    <a:lnTo>
                      <a:pt x="183" y="526"/>
                    </a:lnTo>
                    <a:lnTo>
                      <a:pt x="188" y="525"/>
                    </a:lnTo>
                    <a:lnTo>
                      <a:pt x="191" y="525"/>
                    </a:lnTo>
                    <a:lnTo>
                      <a:pt x="191" y="529"/>
                    </a:lnTo>
                    <a:lnTo>
                      <a:pt x="191" y="533"/>
                    </a:lnTo>
                    <a:lnTo>
                      <a:pt x="191" y="537"/>
                    </a:lnTo>
                    <a:lnTo>
                      <a:pt x="190" y="541"/>
                    </a:lnTo>
                    <a:lnTo>
                      <a:pt x="184" y="544"/>
                    </a:lnTo>
                    <a:lnTo>
                      <a:pt x="178" y="545"/>
                    </a:lnTo>
                    <a:lnTo>
                      <a:pt x="171" y="548"/>
                    </a:lnTo>
                    <a:lnTo>
                      <a:pt x="164" y="550"/>
                    </a:lnTo>
                    <a:lnTo>
                      <a:pt x="157" y="551"/>
                    </a:lnTo>
                    <a:lnTo>
                      <a:pt x="148" y="554"/>
                    </a:lnTo>
                    <a:lnTo>
                      <a:pt x="141" y="555"/>
                    </a:lnTo>
                    <a:lnTo>
                      <a:pt x="132" y="556"/>
                    </a:lnTo>
                    <a:lnTo>
                      <a:pt x="132" y="557"/>
                    </a:lnTo>
                    <a:lnTo>
                      <a:pt x="132" y="558"/>
                    </a:lnTo>
                    <a:lnTo>
                      <a:pt x="131" y="561"/>
                    </a:lnTo>
                    <a:lnTo>
                      <a:pt x="131" y="562"/>
                    </a:lnTo>
                    <a:lnTo>
                      <a:pt x="138" y="561"/>
                    </a:lnTo>
                    <a:lnTo>
                      <a:pt x="146" y="561"/>
                    </a:lnTo>
                    <a:lnTo>
                      <a:pt x="153" y="560"/>
                    </a:lnTo>
                    <a:lnTo>
                      <a:pt x="161" y="558"/>
                    </a:lnTo>
                    <a:lnTo>
                      <a:pt x="169" y="557"/>
                    </a:lnTo>
                    <a:lnTo>
                      <a:pt x="176" y="557"/>
                    </a:lnTo>
                    <a:lnTo>
                      <a:pt x="183" y="556"/>
                    </a:lnTo>
                    <a:lnTo>
                      <a:pt x="190" y="556"/>
                    </a:lnTo>
                    <a:lnTo>
                      <a:pt x="193" y="564"/>
                    </a:lnTo>
                    <a:lnTo>
                      <a:pt x="194" y="569"/>
                    </a:lnTo>
                    <a:lnTo>
                      <a:pt x="194" y="574"/>
                    </a:lnTo>
                    <a:lnTo>
                      <a:pt x="193" y="579"/>
                    </a:lnTo>
                    <a:lnTo>
                      <a:pt x="187" y="580"/>
                    </a:lnTo>
                    <a:lnTo>
                      <a:pt x="182" y="582"/>
                    </a:lnTo>
                    <a:lnTo>
                      <a:pt x="176" y="584"/>
                    </a:lnTo>
                    <a:lnTo>
                      <a:pt x="170" y="585"/>
                    </a:lnTo>
                    <a:lnTo>
                      <a:pt x="165" y="587"/>
                    </a:lnTo>
                    <a:lnTo>
                      <a:pt x="159" y="588"/>
                    </a:lnTo>
                    <a:lnTo>
                      <a:pt x="153" y="591"/>
                    </a:lnTo>
                    <a:lnTo>
                      <a:pt x="147" y="592"/>
                    </a:lnTo>
                    <a:lnTo>
                      <a:pt x="147" y="593"/>
                    </a:lnTo>
                    <a:lnTo>
                      <a:pt x="147" y="594"/>
                    </a:lnTo>
                    <a:lnTo>
                      <a:pt x="147" y="597"/>
                    </a:lnTo>
                    <a:lnTo>
                      <a:pt x="148" y="598"/>
                    </a:lnTo>
                    <a:lnTo>
                      <a:pt x="155" y="597"/>
                    </a:lnTo>
                    <a:lnTo>
                      <a:pt x="160" y="597"/>
                    </a:lnTo>
                    <a:lnTo>
                      <a:pt x="165" y="596"/>
                    </a:lnTo>
                    <a:lnTo>
                      <a:pt x="170" y="594"/>
                    </a:lnTo>
                    <a:lnTo>
                      <a:pt x="176" y="593"/>
                    </a:lnTo>
                    <a:lnTo>
                      <a:pt x="182" y="592"/>
                    </a:lnTo>
                    <a:lnTo>
                      <a:pt x="190" y="590"/>
                    </a:lnTo>
                    <a:lnTo>
                      <a:pt x="201" y="587"/>
                    </a:lnTo>
                    <a:lnTo>
                      <a:pt x="200" y="598"/>
                    </a:lnTo>
                    <a:lnTo>
                      <a:pt x="197" y="608"/>
                    </a:lnTo>
                    <a:lnTo>
                      <a:pt x="195" y="615"/>
                    </a:lnTo>
                    <a:lnTo>
                      <a:pt x="190" y="620"/>
                    </a:lnTo>
                    <a:lnTo>
                      <a:pt x="183" y="625"/>
                    </a:lnTo>
                    <a:lnTo>
                      <a:pt x="175" y="627"/>
                    </a:lnTo>
                    <a:lnTo>
                      <a:pt x="164" y="629"/>
                    </a:lnTo>
                    <a:lnTo>
                      <a:pt x="151" y="632"/>
                    </a:lnTo>
                    <a:lnTo>
                      <a:pt x="151" y="633"/>
                    </a:lnTo>
                    <a:lnTo>
                      <a:pt x="151" y="634"/>
                    </a:lnTo>
                    <a:lnTo>
                      <a:pt x="151" y="637"/>
                    </a:lnTo>
                    <a:lnTo>
                      <a:pt x="151" y="638"/>
                    </a:lnTo>
                    <a:lnTo>
                      <a:pt x="155" y="638"/>
                    </a:lnTo>
                    <a:lnTo>
                      <a:pt x="159" y="638"/>
                    </a:lnTo>
                    <a:lnTo>
                      <a:pt x="163" y="638"/>
                    </a:lnTo>
                    <a:lnTo>
                      <a:pt x="166" y="637"/>
                    </a:lnTo>
                    <a:lnTo>
                      <a:pt x="171" y="637"/>
                    </a:lnTo>
                    <a:lnTo>
                      <a:pt x="176" y="635"/>
                    </a:lnTo>
                    <a:lnTo>
                      <a:pt x="184" y="634"/>
                    </a:lnTo>
                    <a:lnTo>
                      <a:pt x="194" y="633"/>
                    </a:lnTo>
                    <a:lnTo>
                      <a:pt x="193" y="638"/>
                    </a:lnTo>
                    <a:lnTo>
                      <a:pt x="193" y="643"/>
                    </a:lnTo>
                    <a:lnTo>
                      <a:pt x="193" y="647"/>
                    </a:lnTo>
                    <a:lnTo>
                      <a:pt x="191" y="652"/>
                    </a:lnTo>
                    <a:lnTo>
                      <a:pt x="187" y="656"/>
                    </a:lnTo>
                    <a:lnTo>
                      <a:pt x="182" y="658"/>
                    </a:lnTo>
                    <a:lnTo>
                      <a:pt x="176" y="661"/>
                    </a:lnTo>
                    <a:lnTo>
                      <a:pt x="170" y="663"/>
                    </a:lnTo>
                    <a:lnTo>
                      <a:pt x="163" y="665"/>
                    </a:lnTo>
                    <a:lnTo>
                      <a:pt x="157" y="668"/>
                    </a:lnTo>
                    <a:lnTo>
                      <a:pt x="149" y="670"/>
                    </a:lnTo>
                    <a:lnTo>
                      <a:pt x="142" y="673"/>
                    </a:lnTo>
                    <a:lnTo>
                      <a:pt x="142" y="674"/>
                    </a:lnTo>
                    <a:lnTo>
                      <a:pt x="143" y="674"/>
                    </a:lnTo>
                    <a:lnTo>
                      <a:pt x="143" y="674"/>
                    </a:lnTo>
                    <a:lnTo>
                      <a:pt x="143" y="675"/>
                    </a:lnTo>
                    <a:lnTo>
                      <a:pt x="153" y="675"/>
                    </a:lnTo>
                    <a:lnTo>
                      <a:pt x="160" y="674"/>
                    </a:lnTo>
                    <a:lnTo>
                      <a:pt x="165" y="674"/>
                    </a:lnTo>
                    <a:lnTo>
                      <a:pt x="170" y="674"/>
                    </a:lnTo>
                    <a:lnTo>
                      <a:pt x="175" y="673"/>
                    </a:lnTo>
                    <a:lnTo>
                      <a:pt x="179" y="671"/>
                    </a:lnTo>
                    <a:lnTo>
                      <a:pt x="184" y="670"/>
                    </a:lnTo>
                    <a:lnTo>
                      <a:pt x="191" y="669"/>
                    </a:lnTo>
                    <a:lnTo>
                      <a:pt x="191" y="674"/>
                    </a:lnTo>
                    <a:lnTo>
                      <a:pt x="191" y="677"/>
                    </a:lnTo>
                    <a:lnTo>
                      <a:pt x="191" y="682"/>
                    </a:lnTo>
                    <a:lnTo>
                      <a:pt x="191" y="687"/>
                    </a:lnTo>
                    <a:lnTo>
                      <a:pt x="187" y="688"/>
                    </a:lnTo>
                    <a:lnTo>
                      <a:pt x="183" y="689"/>
                    </a:lnTo>
                    <a:lnTo>
                      <a:pt x="179" y="691"/>
                    </a:lnTo>
                    <a:lnTo>
                      <a:pt x="176" y="692"/>
                    </a:lnTo>
                    <a:lnTo>
                      <a:pt x="172" y="693"/>
                    </a:lnTo>
                    <a:lnTo>
                      <a:pt x="166" y="694"/>
                    </a:lnTo>
                    <a:lnTo>
                      <a:pt x="159" y="697"/>
                    </a:lnTo>
                    <a:lnTo>
                      <a:pt x="149" y="699"/>
                    </a:lnTo>
                    <a:lnTo>
                      <a:pt x="151" y="700"/>
                    </a:lnTo>
                    <a:lnTo>
                      <a:pt x="152" y="703"/>
                    </a:lnTo>
                    <a:lnTo>
                      <a:pt x="152" y="704"/>
                    </a:lnTo>
                    <a:lnTo>
                      <a:pt x="153" y="706"/>
                    </a:lnTo>
                    <a:lnTo>
                      <a:pt x="161" y="705"/>
                    </a:lnTo>
                    <a:lnTo>
                      <a:pt x="171" y="703"/>
                    </a:lnTo>
                    <a:lnTo>
                      <a:pt x="179" y="702"/>
                    </a:lnTo>
                    <a:lnTo>
                      <a:pt x="188" y="700"/>
                    </a:lnTo>
                    <a:lnTo>
                      <a:pt x="188" y="705"/>
                    </a:lnTo>
                    <a:lnTo>
                      <a:pt x="188" y="710"/>
                    </a:lnTo>
                    <a:lnTo>
                      <a:pt x="188" y="716"/>
                    </a:lnTo>
                    <a:lnTo>
                      <a:pt x="184" y="723"/>
                    </a:lnTo>
                    <a:lnTo>
                      <a:pt x="171" y="728"/>
                    </a:lnTo>
                    <a:lnTo>
                      <a:pt x="161" y="730"/>
                    </a:lnTo>
                    <a:lnTo>
                      <a:pt x="154" y="733"/>
                    </a:lnTo>
                    <a:lnTo>
                      <a:pt x="149" y="735"/>
                    </a:lnTo>
                    <a:lnTo>
                      <a:pt x="146" y="736"/>
                    </a:lnTo>
                    <a:lnTo>
                      <a:pt x="145" y="738"/>
                    </a:lnTo>
                    <a:lnTo>
                      <a:pt x="143" y="739"/>
                    </a:lnTo>
                    <a:lnTo>
                      <a:pt x="143" y="740"/>
                    </a:lnTo>
                    <a:lnTo>
                      <a:pt x="143" y="740"/>
                    </a:lnTo>
                    <a:lnTo>
                      <a:pt x="145" y="741"/>
                    </a:lnTo>
                    <a:lnTo>
                      <a:pt x="145" y="741"/>
                    </a:lnTo>
                    <a:lnTo>
                      <a:pt x="145" y="742"/>
                    </a:lnTo>
                    <a:lnTo>
                      <a:pt x="152" y="742"/>
                    </a:lnTo>
                    <a:lnTo>
                      <a:pt x="158" y="741"/>
                    </a:lnTo>
                    <a:lnTo>
                      <a:pt x="163" y="740"/>
                    </a:lnTo>
                    <a:lnTo>
                      <a:pt x="169" y="739"/>
                    </a:lnTo>
                    <a:lnTo>
                      <a:pt x="173" y="738"/>
                    </a:lnTo>
                    <a:lnTo>
                      <a:pt x="178" y="736"/>
                    </a:lnTo>
                    <a:lnTo>
                      <a:pt x="182" y="736"/>
                    </a:lnTo>
                    <a:lnTo>
                      <a:pt x="187" y="735"/>
                    </a:lnTo>
                    <a:lnTo>
                      <a:pt x="187" y="740"/>
                    </a:lnTo>
                    <a:lnTo>
                      <a:pt x="185" y="746"/>
                    </a:lnTo>
                    <a:lnTo>
                      <a:pt x="184" y="751"/>
                    </a:lnTo>
                    <a:lnTo>
                      <a:pt x="183" y="757"/>
                    </a:lnTo>
                    <a:lnTo>
                      <a:pt x="175" y="760"/>
                    </a:lnTo>
                    <a:lnTo>
                      <a:pt x="166" y="763"/>
                    </a:lnTo>
                    <a:lnTo>
                      <a:pt x="159" y="765"/>
                    </a:lnTo>
                    <a:lnTo>
                      <a:pt x="154" y="766"/>
                    </a:lnTo>
                    <a:lnTo>
                      <a:pt x="149" y="768"/>
                    </a:lnTo>
                    <a:lnTo>
                      <a:pt x="145" y="769"/>
                    </a:lnTo>
                    <a:lnTo>
                      <a:pt x="142" y="770"/>
                    </a:lnTo>
                    <a:lnTo>
                      <a:pt x="140" y="771"/>
                    </a:lnTo>
                    <a:lnTo>
                      <a:pt x="140" y="771"/>
                    </a:lnTo>
                    <a:lnTo>
                      <a:pt x="141" y="772"/>
                    </a:lnTo>
                    <a:lnTo>
                      <a:pt x="141" y="772"/>
                    </a:lnTo>
                    <a:lnTo>
                      <a:pt x="141" y="774"/>
                    </a:lnTo>
                    <a:lnTo>
                      <a:pt x="148" y="774"/>
                    </a:lnTo>
                    <a:lnTo>
                      <a:pt x="154" y="774"/>
                    </a:lnTo>
                    <a:lnTo>
                      <a:pt x="160" y="774"/>
                    </a:lnTo>
                    <a:lnTo>
                      <a:pt x="165" y="772"/>
                    </a:lnTo>
                    <a:lnTo>
                      <a:pt x="171" y="772"/>
                    </a:lnTo>
                    <a:lnTo>
                      <a:pt x="176" y="771"/>
                    </a:lnTo>
                    <a:lnTo>
                      <a:pt x="181" y="770"/>
                    </a:lnTo>
                    <a:lnTo>
                      <a:pt x="185" y="769"/>
                    </a:lnTo>
                    <a:lnTo>
                      <a:pt x="185" y="772"/>
                    </a:lnTo>
                    <a:lnTo>
                      <a:pt x="184" y="776"/>
                    </a:lnTo>
                    <a:lnTo>
                      <a:pt x="184" y="780"/>
                    </a:lnTo>
                    <a:lnTo>
                      <a:pt x="183" y="785"/>
                    </a:lnTo>
                    <a:lnTo>
                      <a:pt x="179" y="787"/>
                    </a:lnTo>
                    <a:lnTo>
                      <a:pt x="176" y="788"/>
                    </a:lnTo>
                    <a:lnTo>
                      <a:pt x="172" y="789"/>
                    </a:lnTo>
                    <a:lnTo>
                      <a:pt x="167" y="792"/>
                    </a:lnTo>
                    <a:lnTo>
                      <a:pt x="161" y="793"/>
                    </a:lnTo>
                    <a:lnTo>
                      <a:pt x="153" y="795"/>
                    </a:lnTo>
                    <a:lnTo>
                      <a:pt x="142" y="799"/>
                    </a:lnTo>
                    <a:lnTo>
                      <a:pt x="128" y="803"/>
                    </a:lnTo>
                    <a:lnTo>
                      <a:pt x="134" y="805"/>
                    </a:lnTo>
                    <a:lnTo>
                      <a:pt x="141" y="806"/>
                    </a:lnTo>
                    <a:lnTo>
                      <a:pt x="148" y="806"/>
                    </a:lnTo>
                    <a:lnTo>
                      <a:pt x="157" y="805"/>
                    </a:lnTo>
                    <a:lnTo>
                      <a:pt x="165" y="804"/>
                    </a:lnTo>
                    <a:lnTo>
                      <a:pt x="172" y="801"/>
                    </a:lnTo>
                    <a:lnTo>
                      <a:pt x="179" y="800"/>
                    </a:lnTo>
                    <a:lnTo>
                      <a:pt x="184" y="799"/>
                    </a:lnTo>
                    <a:lnTo>
                      <a:pt x="183" y="810"/>
                    </a:lnTo>
                    <a:lnTo>
                      <a:pt x="181" y="818"/>
                    </a:lnTo>
                    <a:lnTo>
                      <a:pt x="176" y="823"/>
                    </a:lnTo>
                    <a:lnTo>
                      <a:pt x="170" y="827"/>
                    </a:lnTo>
                    <a:lnTo>
                      <a:pt x="160" y="829"/>
                    </a:lnTo>
                    <a:lnTo>
                      <a:pt x="151" y="830"/>
                    </a:lnTo>
                    <a:lnTo>
                      <a:pt x="137" y="833"/>
                    </a:lnTo>
                    <a:lnTo>
                      <a:pt x="122" y="835"/>
                    </a:lnTo>
                    <a:lnTo>
                      <a:pt x="122" y="836"/>
                    </a:lnTo>
                    <a:lnTo>
                      <a:pt x="122" y="837"/>
                    </a:lnTo>
                    <a:lnTo>
                      <a:pt x="122" y="839"/>
                    </a:lnTo>
                    <a:lnTo>
                      <a:pt x="122" y="840"/>
                    </a:lnTo>
                    <a:lnTo>
                      <a:pt x="128" y="840"/>
                    </a:lnTo>
                    <a:lnTo>
                      <a:pt x="134" y="840"/>
                    </a:lnTo>
                    <a:lnTo>
                      <a:pt x="138" y="840"/>
                    </a:lnTo>
                    <a:lnTo>
                      <a:pt x="143" y="840"/>
                    </a:lnTo>
                    <a:lnTo>
                      <a:pt x="149" y="840"/>
                    </a:lnTo>
                    <a:lnTo>
                      <a:pt x="158" y="839"/>
                    </a:lnTo>
                    <a:lnTo>
                      <a:pt x="167" y="837"/>
                    </a:lnTo>
                    <a:lnTo>
                      <a:pt x="181" y="835"/>
                    </a:lnTo>
                    <a:lnTo>
                      <a:pt x="182" y="839"/>
                    </a:lnTo>
                    <a:lnTo>
                      <a:pt x="182" y="842"/>
                    </a:lnTo>
                    <a:lnTo>
                      <a:pt x="182" y="846"/>
                    </a:lnTo>
                    <a:lnTo>
                      <a:pt x="182" y="851"/>
                    </a:lnTo>
                    <a:lnTo>
                      <a:pt x="176" y="853"/>
                    </a:lnTo>
                    <a:lnTo>
                      <a:pt x="170" y="854"/>
                    </a:lnTo>
                    <a:lnTo>
                      <a:pt x="165" y="855"/>
                    </a:lnTo>
                    <a:lnTo>
                      <a:pt x="161" y="857"/>
                    </a:lnTo>
                    <a:lnTo>
                      <a:pt x="155" y="858"/>
                    </a:lnTo>
                    <a:lnTo>
                      <a:pt x="149" y="859"/>
                    </a:lnTo>
                    <a:lnTo>
                      <a:pt x="141" y="862"/>
                    </a:lnTo>
                    <a:lnTo>
                      <a:pt x="130" y="864"/>
                    </a:lnTo>
                    <a:lnTo>
                      <a:pt x="130" y="865"/>
                    </a:lnTo>
                    <a:lnTo>
                      <a:pt x="131" y="865"/>
                    </a:lnTo>
                    <a:lnTo>
                      <a:pt x="131" y="865"/>
                    </a:lnTo>
                    <a:lnTo>
                      <a:pt x="131" y="866"/>
                    </a:lnTo>
                    <a:lnTo>
                      <a:pt x="138" y="868"/>
                    </a:lnTo>
                    <a:lnTo>
                      <a:pt x="146" y="868"/>
                    </a:lnTo>
                    <a:lnTo>
                      <a:pt x="152" y="866"/>
                    </a:lnTo>
                    <a:lnTo>
                      <a:pt x="159" y="866"/>
                    </a:lnTo>
                    <a:lnTo>
                      <a:pt x="165" y="865"/>
                    </a:lnTo>
                    <a:lnTo>
                      <a:pt x="171" y="865"/>
                    </a:lnTo>
                    <a:lnTo>
                      <a:pt x="177" y="864"/>
                    </a:lnTo>
                    <a:lnTo>
                      <a:pt x="183" y="863"/>
                    </a:lnTo>
                    <a:lnTo>
                      <a:pt x="183" y="868"/>
                    </a:lnTo>
                    <a:lnTo>
                      <a:pt x="183" y="871"/>
                    </a:lnTo>
                    <a:lnTo>
                      <a:pt x="183" y="876"/>
                    </a:lnTo>
                    <a:lnTo>
                      <a:pt x="183" y="880"/>
                    </a:lnTo>
                    <a:lnTo>
                      <a:pt x="175" y="882"/>
                    </a:lnTo>
                    <a:lnTo>
                      <a:pt x="166" y="883"/>
                    </a:lnTo>
                    <a:lnTo>
                      <a:pt x="158" y="886"/>
                    </a:lnTo>
                    <a:lnTo>
                      <a:pt x="149" y="887"/>
                    </a:lnTo>
                    <a:lnTo>
                      <a:pt x="141" y="889"/>
                    </a:lnTo>
                    <a:lnTo>
                      <a:pt x="132" y="892"/>
                    </a:lnTo>
                    <a:lnTo>
                      <a:pt x="123" y="893"/>
                    </a:lnTo>
                    <a:lnTo>
                      <a:pt x="114" y="895"/>
                    </a:lnTo>
                    <a:lnTo>
                      <a:pt x="123" y="896"/>
                    </a:lnTo>
                    <a:lnTo>
                      <a:pt x="132" y="898"/>
                    </a:lnTo>
                    <a:lnTo>
                      <a:pt x="141" y="898"/>
                    </a:lnTo>
                    <a:lnTo>
                      <a:pt x="149" y="896"/>
                    </a:lnTo>
                    <a:lnTo>
                      <a:pt x="158" y="896"/>
                    </a:lnTo>
                    <a:lnTo>
                      <a:pt x="166" y="895"/>
                    </a:lnTo>
                    <a:lnTo>
                      <a:pt x="175" y="894"/>
                    </a:lnTo>
                    <a:lnTo>
                      <a:pt x="182" y="893"/>
                    </a:lnTo>
                    <a:lnTo>
                      <a:pt x="181" y="895"/>
                    </a:lnTo>
                    <a:lnTo>
                      <a:pt x="181" y="898"/>
                    </a:lnTo>
                    <a:lnTo>
                      <a:pt x="181" y="900"/>
                    </a:lnTo>
                    <a:lnTo>
                      <a:pt x="179" y="902"/>
                    </a:lnTo>
                    <a:lnTo>
                      <a:pt x="171" y="905"/>
                    </a:lnTo>
                    <a:lnTo>
                      <a:pt x="164" y="907"/>
                    </a:lnTo>
                    <a:lnTo>
                      <a:pt x="159" y="908"/>
                    </a:lnTo>
                    <a:lnTo>
                      <a:pt x="154" y="910"/>
                    </a:lnTo>
                    <a:lnTo>
                      <a:pt x="149" y="911"/>
                    </a:lnTo>
                    <a:lnTo>
                      <a:pt x="146" y="912"/>
                    </a:lnTo>
                    <a:lnTo>
                      <a:pt x="140" y="912"/>
                    </a:lnTo>
                    <a:lnTo>
                      <a:pt x="134" y="913"/>
                    </a:lnTo>
                    <a:lnTo>
                      <a:pt x="134" y="914"/>
                    </a:lnTo>
                    <a:lnTo>
                      <a:pt x="134" y="916"/>
                    </a:lnTo>
                    <a:lnTo>
                      <a:pt x="134" y="917"/>
                    </a:lnTo>
                    <a:lnTo>
                      <a:pt x="132" y="918"/>
                    </a:lnTo>
                    <a:lnTo>
                      <a:pt x="137" y="919"/>
                    </a:lnTo>
                    <a:lnTo>
                      <a:pt x="143" y="919"/>
                    </a:lnTo>
                    <a:lnTo>
                      <a:pt x="151" y="919"/>
                    </a:lnTo>
                    <a:lnTo>
                      <a:pt x="158" y="919"/>
                    </a:lnTo>
                    <a:lnTo>
                      <a:pt x="164" y="918"/>
                    </a:lnTo>
                    <a:lnTo>
                      <a:pt x="170" y="917"/>
                    </a:lnTo>
                    <a:lnTo>
                      <a:pt x="175" y="916"/>
                    </a:lnTo>
                    <a:lnTo>
                      <a:pt x="178" y="914"/>
                    </a:lnTo>
                    <a:lnTo>
                      <a:pt x="178" y="917"/>
                    </a:lnTo>
                    <a:lnTo>
                      <a:pt x="177" y="918"/>
                    </a:lnTo>
                    <a:lnTo>
                      <a:pt x="177" y="920"/>
                    </a:lnTo>
                    <a:lnTo>
                      <a:pt x="176" y="923"/>
                    </a:lnTo>
                    <a:lnTo>
                      <a:pt x="159" y="928"/>
                    </a:lnTo>
                    <a:lnTo>
                      <a:pt x="137" y="934"/>
                    </a:lnTo>
                    <a:lnTo>
                      <a:pt x="114" y="940"/>
                    </a:lnTo>
                    <a:lnTo>
                      <a:pt x="89" y="943"/>
                    </a:lnTo>
                    <a:lnTo>
                      <a:pt x="65" y="945"/>
                    </a:lnTo>
                    <a:lnTo>
                      <a:pt x="42" y="942"/>
                    </a:lnTo>
                    <a:lnTo>
                      <a:pt x="23" y="935"/>
                    </a:lnTo>
                    <a:lnTo>
                      <a:pt x="7" y="922"/>
                    </a:lnTo>
                    <a:lnTo>
                      <a:pt x="5" y="875"/>
                    </a:lnTo>
                    <a:lnTo>
                      <a:pt x="3" y="829"/>
                    </a:lnTo>
                    <a:lnTo>
                      <a:pt x="1" y="785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2" name="Freeform 122"/>
              <p:cNvSpPr>
                <a:spLocks/>
              </p:cNvSpPr>
              <p:nvPr/>
            </p:nvSpPr>
            <p:spPr bwMode="auto">
              <a:xfrm>
                <a:off x="4233" y="483"/>
                <a:ext cx="48" cy="1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5"/>
                  </a:cxn>
                  <a:cxn ang="0">
                    <a:pos x="12" y="5"/>
                  </a:cxn>
                  <a:cxn ang="0">
                    <a:pos x="18" y="4"/>
                  </a:cxn>
                  <a:cxn ang="0">
                    <a:pos x="24" y="3"/>
                  </a:cxn>
                  <a:cxn ang="0">
                    <a:pos x="30" y="3"/>
                  </a:cxn>
                  <a:cxn ang="0">
                    <a:pos x="36" y="1"/>
                  </a:cxn>
                  <a:cxn ang="0">
                    <a:pos x="42" y="1"/>
                  </a:cxn>
                  <a:cxn ang="0">
                    <a:pos x="48" y="0"/>
                  </a:cxn>
                  <a:cxn ang="0">
                    <a:pos x="46" y="3"/>
                  </a:cxn>
                  <a:cxn ang="0">
                    <a:pos x="46" y="5"/>
                  </a:cxn>
                  <a:cxn ang="0">
                    <a:pos x="45" y="6"/>
                  </a:cxn>
                  <a:cxn ang="0">
                    <a:pos x="44" y="9"/>
                  </a:cxn>
                  <a:cxn ang="0">
                    <a:pos x="39" y="9"/>
                  </a:cxn>
                  <a:cxn ang="0">
                    <a:pos x="33" y="10"/>
                  </a:cxn>
                  <a:cxn ang="0">
                    <a:pos x="28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2" y="10"/>
                  </a:cxn>
                  <a:cxn ang="0">
                    <a:pos x="7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0" y="6"/>
                  </a:cxn>
                </a:cxnLst>
                <a:rect l="0" t="0" r="r" b="b"/>
                <a:pathLst>
                  <a:path w="48" h="11">
                    <a:moveTo>
                      <a:pt x="0" y="6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1"/>
                    </a:lnTo>
                    <a:lnTo>
                      <a:pt x="42" y="1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5" y="6"/>
                    </a:lnTo>
                    <a:lnTo>
                      <a:pt x="44" y="9"/>
                    </a:lnTo>
                    <a:lnTo>
                      <a:pt x="39" y="9"/>
                    </a:lnTo>
                    <a:lnTo>
                      <a:pt x="33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2" y="10"/>
                    </a:lnTo>
                    <a:lnTo>
                      <a:pt x="7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3" name="Freeform 123"/>
              <p:cNvSpPr>
                <a:spLocks/>
              </p:cNvSpPr>
              <p:nvPr/>
            </p:nvSpPr>
            <p:spPr bwMode="auto">
              <a:xfrm>
                <a:off x="4247" y="896"/>
                <a:ext cx="458" cy="144"/>
              </a:xfrm>
              <a:custGeom>
                <a:avLst/>
                <a:gdLst/>
                <a:ahLst/>
                <a:cxnLst>
                  <a:cxn ang="0">
                    <a:pos x="11" y="41"/>
                  </a:cxn>
                  <a:cxn ang="0">
                    <a:pos x="34" y="25"/>
                  </a:cxn>
                  <a:cxn ang="0">
                    <a:pos x="57" y="11"/>
                  </a:cxn>
                  <a:cxn ang="0">
                    <a:pos x="78" y="1"/>
                  </a:cxn>
                  <a:cxn ang="0">
                    <a:pos x="88" y="1"/>
                  </a:cxn>
                  <a:cxn ang="0">
                    <a:pos x="88" y="5"/>
                  </a:cxn>
                  <a:cxn ang="0">
                    <a:pos x="71" y="20"/>
                  </a:cxn>
                  <a:cxn ang="0">
                    <a:pos x="63" y="49"/>
                  </a:cxn>
                  <a:cxn ang="0">
                    <a:pos x="77" y="78"/>
                  </a:cxn>
                  <a:cxn ang="0">
                    <a:pos x="101" y="106"/>
                  </a:cxn>
                  <a:cxn ang="0">
                    <a:pos x="135" y="130"/>
                  </a:cxn>
                  <a:cxn ang="0">
                    <a:pos x="179" y="133"/>
                  </a:cxn>
                  <a:cxn ang="0">
                    <a:pos x="223" y="123"/>
                  </a:cxn>
                  <a:cxn ang="0">
                    <a:pos x="266" y="105"/>
                  </a:cxn>
                  <a:cxn ang="0">
                    <a:pos x="309" y="99"/>
                  </a:cxn>
                  <a:cxn ang="0">
                    <a:pos x="352" y="103"/>
                  </a:cxn>
                  <a:cxn ang="0">
                    <a:pos x="395" y="105"/>
                  </a:cxn>
                  <a:cxn ang="0">
                    <a:pos x="437" y="100"/>
                  </a:cxn>
                  <a:cxn ang="0">
                    <a:pos x="458" y="99"/>
                  </a:cxn>
                  <a:cxn ang="0">
                    <a:pos x="458" y="102"/>
                  </a:cxn>
                  <a:cxn ang="0">
                    <a:pos x="454" y="105"/>
                  </a:cxn>
                  <a:cxn ang="0">
                    <a:pos x="445" y="106"/>
                  </a:cxn>
                  <a:cxn ang="0">
                    <a:pos x="435" y="108"/>
                  </a:cxn>
                  <a:cxn ang="0">
                    <a:pos x="426" y="109"/>
                  </a:cxn>
                  <a:cxn ang="0">
                    <a:pos x="421" y="112"/>
                  </a:cxn>
                  <a:cxn ang="0">
                    <a:pos x="421" y="114"/>
                  </a:cxn>
                  <a:cxn ang="0">
                    <a:pos x="429" y="114"/>
                  </a:cxn>
                  <a:cxn ang="0">
                    <a:pos x="446" y="113"/>
                  </a:cxn>
                  <a:cxn ang="0">
                    <a:pos x="455" y="114"/>
                  </a:cxn>
                  <a:cxn ang="0">
                    <a:pos x="454" y="119"/>
                  </a:cxn>
                  <a:cxn ang="0">
                    <a:pos x="451" y="121"/>
                  </a:cxn>
                  <a:cxn ang="0">
                    <a:pos x="445" y="123"/>
                  </a:cxn>
                  <a:cxn ang="0">
                    <a:pos x="432" y="124"/>
                  </a:cxn>
                  <a:cxn ang="0">
                    <a:pos x="402" y="126"/>
                  </a:cxn>
                  <a:cxn ang="0">
                    <a:pos x="387" y="129"/>
                  </a:cxn>
                  <a:cxn ang="0">
                    <a:pos x="403" y="130"/>
                  </a:cxn>
                  <a:cxn ang="0">
                    <a:pos x="417" y="131"/>
                  </a:cxn>
                  <a:cxn ang="0">
                    <a:pos x="432" y="132"/>
                  </a:cxn>
                  <a:cxn ang="0">
                    <a:pos x="435" y="136"/>
                  </a:cxn>
                  <a:cxn ang="0">
                    <a:pos x="427" y="142"/>
                  </a:cxn>
                  <a:cxn ang="0">
                    <a:pos x="399" y="143"/>
                  </a:cxn>
                  <a:cxn ang="0">
                    <a:pos x="352" y="142"/>
                  </a:cxn>
                  <a:cxn ang="0">
                    <a:pos x="306" y="141"/>
                  </a:cxn>
                  <a:cxn ang="0">
                    <a:pos x="260" y="142"/>
                  </a:cxn>
                  <a:cxn ang="0">
                    <a:pos x="213" y="142"/>
                  </a:cxn>
                  <a:cxn ang="0">
                    <a:pos x="166" y="143"/>
                  </a:cxn>
                  <a:cxn ang="0">
                    <a:pos x="119" y="143"/>
                  </a:cxn>
                  <a:cxn ang="0">
                    <a:pos x="72" y="142"/>
                  </a:cxn>
                  <a:cxn ang="0">
                    <a:pos x="39" y="131"/>
                  </a:cxn>
                  <a:cxn ang="0">
                    <a:pos x="22" y="112"/>
                  </a:cxn>
                  <a:cxn ang="0">
                    <a:pos x="8" y="91"/>
                  </a:cxn>
                  <a:cxn ang="0">
                    <a:pos x="1" y="64"/>
                  </a:cxn>
                </a:cxnLst>
                <a:rect l="0" t="0" r="r" b="b"/>
                <a:pathLst>
                  <a:path w="458" h="144">
                    <a:moveTo>
                      <a:pt x="0" y="47"/>
                    </a:moveTo>
                    <a:lnTo>
                      <a:pt x="11" y="41"/>
                    </a:lnTo>
                    <a:lnTo>
                      <a:pt x="22" y="34"/>
                    </a:lnTo>
                    <a:lnTo>
                      <a:pt x="34" y="25"/>
                    </a:lnTo>
                    <a:lnTo>
                      <a:pt x="45" y="18"/>
                    </a:lnTo>
                    <a:lnTo>
                      <a:pt x="57" y="11"/>
                    </a:lnTo>
                    <a:lnTo>
                      <a:pt x="67" y="5"/>
                    </a:lnTo>
                    <a:lnTo>
                      <a:pt x="78" y="1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71" y="20"/>
                    </a:lnTo>
                    <a:lnTo>
                      <a:pt x="64" y="35"/>
                    </a:lnTo>
                    <a:lnTo>
                      <a:pt x="63" y="49"/>
                    </a:lnTo>
                    <a:lnTo>
                      <a:pt x="67" y="64"/>
                    </a:lnTo>
                    <a:lnTo>
                      <a:pt x="77" y="78"/>
                    </a:lnTo>
                    <a:lnTo>
                      <a:pt x="88" y="91"/>
                    </a:lnTo>
                    <a:lnTo>
                      <a:pt x="101" y="106"/>
                    </a:lnTo>
                    <a:lnTo>
                      <a:pt x="113" y="120"/>
                    </a:lnTo>
                    <a:lnTo>
                      <a:pt x="135" y="130"/>
                    </a:lnTo>
                    <a:lnTo>
                      <a:pt x="156" y="135"/>
                    </a:lnTo>
                    <a:lnTo>
                      <a:pt x="179" y="133"/>
                    </a:lnTo>
                    <a:lnTo>
                      <a:pt x="201" y="130"/>
                    </a:lnTo>
                    <a:lnTo>
                      <a:pt x="223" y="123"/>
                    </a:lnTo>
                    <a:lnTo>
                      <a:pt x="244" y="114"/>
                    </a:lnTo>
                    <a:lnTo>
                      <a:pt x="266" y="105"/>
                    </a:lnTo>
                    <a:lnTo>
                      <a:pt x="286" y="96"/>
                    </a:lnTo>
                    <a:lnTo>
                      <a:pt x="309" y="99"/>
                    </a:lnTo>
                    <a:lnTo>
                      <a:pt x="331" y="101"/>
                    </a:lnTo>
                    <a:lnTo>
                      <a:pt x="352" y="103"/>
                    </a:lnTo>
                    <a:lnTo>
                      <a:pt x="374" y="105"/>
                    </a:lnTo>
                    <a:lnTo>
                      <a:pt x="395" y="105"/>
                    </a:lnTo>
                    <a:lnTo>
                      <a:pt x="416" y="103"/>
                    </a:lnTo>
                    <a:lnTo>
                      <a:pt x="437" y="100"/>
                    </a:lnTo>
                    <a:lnTo>
                      <a:pt x="458" y="96"/>
                    </a:lnTo>
                    <a:lnTo>
                      <a:pt x="458" y="99"/>
                    </a:lnTo>
                    <a:lnTo>
                      <a:pt x="458" y="100"/>
                    </a:lnTo>
                    <a:lnTo>
                      <a:pt x="458" y="102"/>
                    </a:lnTo>
                    <a:lnTo>
                      <a:pt x="458" y="105"/>
                    </a:lnTo>
                    <a:lnTo>
                      <a:pt x="454" y="105"/>
                    </a:lnTo>
                    <a:lnTo>
                      <a:pt x="449" y="106"/>
                    </a:lnTo>
                    <a:lnTo>
                      <a:pt x="445" y="106"/>
                    </a:lnTo>
                    <a:lnTo>
                      <a:pt x="440" y="107"/>
                    </a:lnTo>
                    <a:lnTo>
                      <a:pt x="435" y="108"/>
                    </a:lnTo>
                    <a:lnTo>
                      <a:pt x="431" y="109"/>
                    </a:lnTo>
                    <a:lnTo>
                      <a:pt x="426" y="109"/>
                    </a:lnTo>
                    <a:lnTo>
                      <a:pt x="421" y="111"/>
                    </a:lnTo>
                    <a:lnTo>
                      <a:pt x="421" y="112"/>
                    </a:lnTo>
                    <a:lnTo>
                      <a:pt x="421" y="113"/>
                    </a:lnTo>
                    <a:lnTo>
                      <a:pt x="421" y="114"/>
                    </a:lnTo>
                    <a:lnTo>
                      <a:pt x="421" y="115"/>
                    </a:lnTo>
                    <a:lnTo>
                      <a:pt x="429" y="114"/>
                    </a:lnTo>
                    <a:lnTo>
                      <a:pt x="438" y="113"/>
                    </a:lnTo>
                    <a:lnTo>
                      <a:pt x="446" y="113"/>
                    </a:lnTo>
                    <a:lnTo>
                      <a:pt x="455" y="112"/>
                    </a:lnTo>
                    <a:lnTo>
                      <a:pt x="455" y="114"/>
                    </a:lnTo>
                    <a:lnTo>
                      <a:pt x="454" y="117"/>
                    </a:lnTo>
                    <a:lnTo>
                      <a:pt x="454" y="119"/>
                    </a:lnTo>
                    <a:lnTo>
                      <a:pt x="452" y="121"/>
                    </a:lnTo>
                    <a:lnTo>
                      <a:pt x="451" y="121"/>
                    </a:lnTo>
                    <a:lnTo>
                      <a:pt x="449" y="123"/>
                    </a:lnTo>
                    <a:lnTo>
                      <a:pt x="445" y="123"/>
                    </a:lnTo>
                    <a:lnTo>
                      <a:pt x="440" y="123"/>
                    </a:lnTo>
                    <a:lnTo>
                      <a:pt x="432" y="124"/>
                    </a:lnTo>
                    <a:lnTo>
                      <a:pt x="419" y="125"/>
                    </a:lnTo>
                    <a:lnTo>
                      <a:pt x="402" y="126"/>
                    </a:lnTo>
                    <a:lnTo>
                      <a:pt x="380" y="129"/>
                    </a:lnTo>
                    <a:lnTo>
                      <a:pt x="387" y="129"/>
                    </a:lnTo>
                    <a:lnTo>
                      <a:pt x="396" y="130"/>
                    </a:lnTo>
                    <a:lnTo>
                      <a:pt x="403" y="130"/>
                    </a:lnTo>
                    <a:lnTo>
                      <a:pt x="410" y="130"/>
                    </a:lnTo>
                    <a:lnTo>
                      <a:pt x="417" y="131"/>
                    </a:lnTo>
                    <a:lnTo>
                      <a:pt x="425" y="131"/>
                    </a:lnTo>
                    <a:lnTo>
                      <a:pt x="432" y="132"/>
                    </a:lnTo>
                    <a:lnTo>
                      <a:pt x="439" y="132"/>
                    </a:lnTo>
                    <a:lnTo>
                      <a:pt x="435" y="136"/>
                    </a:lnTo>
                    <a:lnTo>
                      <a:pt x="431" y="138"/>
                    </a:lnTo>
                    <a:lnTo>
                      <a:pt x="427" y="142"/>
                    </a:lnTo>
                    <a:lnTo>
                      <a:pt x="422" y="144"/>
                    </a:lnTo>
                    <a:lnTo>
                      <a:pt x="399" y="143"/>
                    </a:lnTo>
                    <a:lnTo>
                      <a:pt x="375" y="142"/>
                    </a:lnTo>
                    <a:lnTo>
                      <a:pt x="352" y="142"/>
                    </a:lnTo>
                    <a:lnTo>
                      <a:pt x="328" y="142"/>
                    </a:lnTo>
                    <a:lnTo>
                      <a:pt x="306" y="141"/>
                    </a:lnTo>
                    <a:lnTo>
                      <a:pt x="283" y="142"/>
                    </a:lnTo>
                    <a:lnTo>
                      <a:pt x="260" y="142"/>
                    </a:lnTo>
                    <a:lnTo>
                      <a:pt x="236" y="142"/>
                    </a:lnTo>
                    <a:lnTo>
                      <a:pt x="213" y="142"/>
                    </a:lnTo>
                    <a:lnTo>
                      <a:pt x="190" y="142"/>
                    </a:lnTo>
                    <a:lnTo>
                      <a:pt x="166" y="143"/>
                    </a:lnTo>
                    <a:lnTo>
                      <a:pt x="143" y="143"/>
                    </a:lnTo>
                    <a:lnTo>
                      <a:pt x="119" y="143"/>
                    </a:lnTo>
                    <a:lnTo>
                      <a:pt x="96" y="143"/>
                    </a:lnTo>
                    <a:lnTo>
                      <a:pt x="72" y="142"/>
                    </a:lnTo>
                    <a:lnTo>
                      <a:pt x="48" y="142"/>
                    </a:lnTo>
                    <a:lnTo>
                      <a:pt x="39" y="131"/>
                    </a:lnTo>
                    <a:lnTo>
                      <a:pt x="30" y="121"/>
                    </a:lnTo>
                    <a:lnTo>
                      <a:pt x="22" y="112"/>
                    </a:lnTo>
                    <a:lnTo>
                      <a:pt x="14" y="102"/>
                    </a:lnTo>
                    <a:lnTo>
                      <a:pt x="8" y="91"/>
                    </a:lnTo>
                    <a:lnTo>
                      <a:pt x="5" y="79"/>
                    </a:lnTo>
                    <a:lnTo>
                      <a:pt x="1" y="6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4" name="Freeform 124"/>
              <p:cNvSpPr>
                <a:spLocks/>
              </p:cNvSpPr>
              <p:nvPr/>
            </p:nvSpPr>
            <p:spPr bwMode="auto">
              <a:xfrm>
                <a:off x="4269" y="581"/>
                <a:ext cx="107" cy="9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6"/>
                  </a:cxn>
                  <a:cxn ang="0">
                    <a:pos x="3" y="5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2" y="3"/>
                  </a:cxn>
                  <a:cxn ang="0">
                    <a:pos x="24" y="12"/>
                  </a:cxn>
                  <a:cxn ang="0">
                    <a:pos x="39" y="25"/>
                  </a:cxn>
                  <a:cxn ang="0">
                    <a:pos x="56" y="39"/>
                  </a:cxn>
                  <a:cxn ang="0">
                    <a:pos x="74" y="55"/>
                  </a:cxn>
                  <a:cxn ang="0">
                    <a:pos x="90" y="71"/>
                  </a:cxn>
                  <a:cxn ang="0">
                    <a:pos x="101" y="84"/>
                  </a:cxn>
                  <a:cxn ang="0">
                    <a:pos x="107" y="92"/>
                  </a:cxn>
                  <a:cxn ang="0">
                    <a:pos x="95" y="91"/>
                  </a:cxn>
                  <a:cxn ang="0">
                    <a:pos x="83" y="86"/>
                  </a:cxn>
                  <a:cxn ang="0">
                    <a:pos x="72" y="80"/>
                  </a:cxn>
                  <a:cxn ang="0">
                    <a:pos x="61" y="72"/>
                  </a:cxn>
                  <a:cxn ang="0">
                    <a:pos x="50" y="63"/>
                  </a:cxn>
                  <a:cxn ang="0">
                    <a:pos x="41" y="54"/>
                  </a:cxn>
                  <a:cxn ang="0">
                    <a:pos x="31" y="45"/>
                  </a:cxn>
                  <a:cxn ang="0">
                    <a:pos x="21" y="37"/>
                  </a:cxn>
                  <a:cxn ang="0">
                    <a:pos x="8" y="21"/>
                  </a:cxn>
                  <a:cxn ang="0">
                    <a:pos x="2" y="13"/>
                  </a:cxn>
                  <a:cxn ang="0">
                    <a:pos x="0" y="9"/>
                  </a:cxn>
                  <a:cxn ang="0">
                    <a:pos x="0" y="8"/>
                  </a:cxn>
                </a:cxnLst>
                <a:rect l="0" t="0" r="r" b="b"/>
                <a:pathLst>
                  <a:path w="107" h="92">
                    <a:moveTo>
                      <a:pt x="0" y="8"/>
                    </a:moveTo>
                    <a:lnTo>
                      <a:pt x="1" y="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24" y="12"/>
                    </a:lnTo>
                    <a:lnTo>
                      <a:pt x="39" y="25"/>
                    </a:lnTo>
                    <a:lnTo>
                      <a:pt x="56" y="39"/>
                    </a:lnTo>
                    <a:lnTo>
                      <a:pt x="74" y="55"/>
                    </a:lnTo>
                    <a:lnTo>
                      <a:pt x="90" y="71"/>
                    </a:lnTo>
                    <a:lnTo>
                      <a:pt x="101" y="84"/>
                    </a:lnTo>
                    <a:lnTo>
                      <a:pt x="107" y="92"/>
                    </a:lnTo>
                    <a:lnTo>
                      <a:pt x="95" y="91"/>
                    </a:lnTo>
                    <a:lnTo>
                      <a:pt x="83" y="86"/>
                    </a:lnTo>
                    <a:lnTo>
                      <a:pt x="72" y="80"/>
                    </a:lnTo>
                    <a:lnTo>
                      <a:pt x="61" y="72"/>
                    </a:lnTo>
                    <a:lnTo>
                      <a:pt x="50" y="63"/>
                    </a:lnTo>
                    <a:lnTo>
                      <a:pt x="41" y="54"/>
                    </a:lnTo>
                    <a:lnTo>
                      <a:pt x="31" y="45"/>
                    </a:lnTo>
                    <a:lnTo>
                      <a:pt x="21" y="37"/>
                    </a:lnTo>
                    <a:lnTo>
                      <a:pt x="8" y="21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5" name="Freeform 125"/>
              <p:cNvSpPr>
                <a:spLocks/>
              </p:cNvSpPr>
              <p:nvPr/>
            </p:nvSpPr>
            <p:spPr bwMode="auto">
              <a:xfrm>
                <a:off x="4288" y="368"/>
                <a:ext cx="31" cy="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24" y="1"/>
                  </a:cxn>
                  <a:cxn ang="0">
                    <a:pos x="31" y="0"/>
                  </a:cxn>
                  <a:cxn ang="0">
                    <a:pos x="31" y="1"/>
                  </a:cxn>
                  <a:cxn ang="0">
                    <a:pos x="31" y="2"/>
                  </a:cxn>
                  <a:cxn ang="0">
                    <a:pos x="31" y="5"/>
                  </a:cxn>
                  <a:cxn ang="0">
                    <a:pos x="30" y="6"/>
                  </a:cxn>
                  <a:cxn ang="0">
                    <a:pos x="13" y="6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5"/>
                  </a:cxn>
                </a:cxnLst>
                <a:rect l="0" t="0" r="r" b="b"/>
                <a:pathLst>
                  <a:path w="31" h="6">
                    <a:moveTo>
                      <a:pt x="0" y="5"/>
                    </a:moveTo>
                    <a:lnTo>
                      <a:pt x="8" y="3"/>
                    </a:lnTo>
                    <a:lnTo>
                      <a:pt x="16" y="2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5"/>
                    </a:lnTo>
                    <a:lnTo>
                      <a:pt x="30" y="6"/>
                    </a:lnTo>
                    <a:lnTo>
                      <a:pt x="13" y="6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6" name="Freeform 126"/>
              <p:cNvSpPr>
                <a:spLocks/>
              </p:cNvSpPr>
              <p:nvPr/>
            </p:nvSpPr>
            <p:spPr bwMode="auto">
              <a:xfrm>
                <a:off x="4314" y="835"/>
                <a:ext cx="491" cy="182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98" y="14"/>
                  </a:cxn>
                  <a:cxn ang="0">
                    <a:pos x="139" y="45"/>
                  </a:cxn>
                  <a:cxn ang="0">
                    <a:pos x="199" y="63"/>
                  </a:cxn>
                  <a:cxn ang="0">
                    <a:pos x="264" y="48"/>
                  </a:cxn>
                  <a:cxn ang="0">
                    <a:pos x="344" y="7"/>
                  </a:cxn>
                  <a:cxn ang="0">
                    <a:pos x="388" y="1"/>
                  </a:cxn>
                  <a:cxn ang="0">
                    <a:pos x="477" y="7"/>
                  </a:cxn>
                  <a:cxn ang="0">
                    <a:pos x="476" y="109"/>
                  </a:cxn>
                  <a:cxn ang="0">
                    <a:pos x="474" y="71"/>
                  </a:cxn>
                  <a:cxn ang="0">
                    <a:pos x="454" y="123"/>
                  </a:cxn>
                  <a:cxn ang="0">
                    <a:pos x="453" y="101"/>
                  </a:cxn>
                  <a:cxn ang="0">
                    <a:pos x="433" y="129"/>
                  </a:cxn>
                  <a:cxn ang="0">
                    <a:pos x="423" y="121"/>
                  </a:cxn>
                  <a:cxn ang="0">
                    <a:pos x="421" y="91"/>
                  </a:cxn>
                  <a:cxn ang="0">
                    <a:pos x="406" y="136"/>
                  </a:cxn>
                  <a:cxn ang="0">
                    <a:pos x="399" y="93"/>
                  </a:cxn>
                  <a:cxn ang="0">
                    <a:pos x="388" y="115"/>
                  </a:cxn>
                  <a:cxn ang="0">
                    <a:pos x="366" y="116"/>
                  </a:cxn>
                  <a:cxn ang="0">
                    <a:pos x="356" y="134"/>
                  </a:cxn>
                  <a:cxn ang="0">
                    <a:pos x="330" y="149"/>
                  </a:cxn>
                  <a:cxn ang="0">
                    <a:pos x="334" y="105"/>
                  </a:cxn>
                  <a:cxn ang="0">
                    <a:pos x="326" y="127"/>
                  </a:cxn>
                  <a:cxn ang="0">
                    <a:pos x="310" y="151"/>
                  </a:cxn>
                  <a:cxn ang="0">
                    <a:pos x="306" y="103"/>
                  </a:cxn>
                  <a:cxn ang="0">
                    <a:pos x="287" y="150"/>
                  </a:cxn>
                  <a:cxn ang="0">
                    <a:pos x="272" y="128"/>
                  </a:cxn>
                  <a:cxn ang="0">
                    <a:pos x="267" y="104"/>
                  </a:cxn>
                  <a:cxn ang="0">
                    <a:pos x="260" y="146"/>
                  </a:cxn>
                  <a:cxn ang="0">
                    <a:pos x="236" y="134"/>
                  </a:cxn>
                  <a:cxn ang="0">
                    <a:pos x="233" y="111"/>
                  </a:cxn>
                  <a:cxn ang="0">
                    <a:pos x="228" y="133"/>
                  </a:cxn>
                  <a:cxn ang="0">
                    <a:pos x="207" y="142"/>
                  </a:cxn>
                  <a:cxn ang="0">
                    <a:pos x="201" y="125"/>
                  </a:cxn>
                  <a:cxn ang="0">
                    <a:pos x="196" y="136"/>
                  </a:cxn>
                  <a:cxn ang="0">
                    <a:pos x="182" y="156"/>
                  </a:cxn>
                  <a:cxn ang="0">
                    <a:pos x="169" y="131"/>
                  </a:cxn>
                  <a:cxn ang="0">
                    <a:pos x="160" y="164"/>
                  </a:cxn>
                  <a:cxn ang="0">
                    <a:pos x="150" y="154"/>
                  </a:cxn>
                  <a:cxn ang="0">
                    <a:pos x="142" y="142"/>
                  </a:cxn>
                  <a:cxn ang="0">
                    <a:pos x="141" y="172"/>
                  </a:cxn>
                  <a:cxn ang="0">
                    <a:pos x="127" y="167"/>
                  </a:cxn>
                  <a:cxn ang="0">
                    <a:pos x="119" y="151"/>
                  </a:cxn>
                  <a:cxn ang="0">
                    <a:pos x="116" y="173"/>
                  </a:cxn>
                  <a:cxn ang="0">
                    <a:pos x="99" y="167"/>
                  </a:cxn>
                  <a:cxn ang="0">
                    <a:pos x="92" y="170"/>
                  </a:cxn>
                  <a:cxn ang="0">
                    <a:pos x="86" y="181"/>
                  </a:cxn>
                  <a:cxn ang="0">
                    <a:pos x="76" y="175"/>
                  </a:cxn>
                  <a:cxn ang="0">
                    <a:pos x="61" y="178"/>
                  </a:cxn>
                  <a:cxn ang="0">
                    <a:pos x="30" y="143"/>
                  </a:cxn>
                  <a:cxn ang="0">
                    <a:pos x="11" y="109"/>
                  </a:cxn>
                  <a:cxn ang="0">
                    <a:pos x="29" y="81"/>
                  </a:cxn>
                  <a:cxn ang="0">
                    <a:pos x="57" y="65"/>
                  </a:cxn>
                  <a:cxn ang="0">
                    <a:pos x="56" y="55"/>
                  </a:cxn>
                  <a:cxn ang="0">
                    <a:pos x="36" y="51"/>
                  </a:cxn>
                  <a:cxn ang="0">
                    <a:pos x="5" y="37"/>
                  </a:cxn>
                  <a:cxn ang="0">
                    <a:pos x="0" y="28"/>
                  </a:cxn>
                </a:cxnLst>
                <a:rect l="0" t="0" r="r" b="b"/>
                <a:pathLst>
                  <a:path w="491" h="182">
                    <a:moveTo>
                      <a:pt x="0" y="28"/>
                    </a:moveTo>
                    <a:lnTo>
                      <a:pt x="2" y="27"/>
                    </a:lnTo>
                    <a:lnTo>
                      <a:pt x="4" y="26"/>
                    </a:lnTo>
                    <a:lnTo>
                      <a:pt x="9" y="25"/>
                    </a:lnTo>
                    <a:lnTo>
                      <a:pt x="15" y="24"/>
                    </a:lnTo>
                    <a:lnTo>
                      <a:pt x="24" y="21"/>
                    </a:lnTo>
                    <a:lnTo>
                      <a:pt x="40" y="19"/>
                    </a:lnTo>
                    <a:lnTo>
                      <a:pt x="61" y="15"/>
                    </a:lnTo>
                    <a:lnTo>
                      <a:pt x="87" y="10"/>
                    </a:lnTo>
                    <a:lnTo>
                      <a:pt x="98" y="14"/>
                    </a:lnTo>
                    <a:lnTo>
                      <a:pt x="107" y="20"/>
                    </a:lnTo>
                    <a:lnTo>
                      <a:pt x="116" y="25"/>
                    </a:lnTo>
                    <a:lnTo>
                      <a:pt x="124" y="32"/>
                    </a:lnTo>
                    <a:lnTo>
                      <a:pt x="131" y="38"/>
                    </a:lnTo>
                    <a:lnTo>
                      <a:pt x="139" y="45"/>
                    </a:lnTo>
                    <a:lnTo>
                      <a:pt x="147" y="52"/>
                    </a:lnTo>
                    <a:lnTo>
                      <a:pt x="156" y="59"/>
                    </a:lnTo>
                    <a:lnTo>
                      <a:pt x="171" y="62"/>
                    </a:lnTo>
                    <a:lnTo>
                      <a:pt x="186" y="63"/>
                    </a:lnTo>
                    <a:lnTo>
                      <a:pt x="199" y="63"/>
                    </a:lnTo>
                    <a:lnTo>
                      <a:pt x="212" y="62"/>
                    </a:lnTo>
                    <a:lnTo>
                      <a:pt x="224" y="59"/>
                    </a:lnTo>
                    <a:lnTo>
                      <a:pt x="237" y="55"/>
                    </a:lnTo>
                    <a:lnTo>
                      <a:pt x="251" y="51"/>
                    </a:lnTo>
                    <a:lnTo>
                      <a:pt x="264" y="48"/>
                    </a:lnTo>
                    <a:lnTo>
                      <a:pt x="290" y="34"/>
                    </a:lnTo>
                    <a:lnTo>
                      <a:pt x="310" y="24"/>
                    </a:lnTo>
                    <a:lnTo>
                      <a:pt x="325" y="16"/>
                    </a:lnTo>
                    <a:lnTo>
                      <a:pt x="337" y="10"/>
                    </a:lnTo>
                    <a:lnTo>
                      <a:pt x="344" y="7"/>
                    </a:lnTo>
                    <a:lnTo>
                      <a:pt x="349" y="4"/>
                    </a:lnTo>
                    <a:lnTo>
                      <a:pt x="353" y="3"/>
                    </a:lnTo>
                    <a:lnTo>
                      <a:pt x="354" y="2"/>
                    </a:lnTo>
                    <a:lnTo>
                      <a:pt x="370" y="1"/>
                    </a:lnTo>
                    <a:lnTo>
                      <a:pt x="388" y="1"/>
                    </a:lnTo>
                    <a:lnTo>
                      <a:pt x="406" y="0"/>
                    </a:lnTo>
                    <a:lnTo>
                      <a:pt x="425" y="0"/>
                    </a:lnTo>
                    <a:lnTo>
                      <a:pt x="443" y="1"/>
                    </a:lnTo>
                    <a:lnTo>
                      <a:pt x="461" y="3"/>
                    </a:lnTo>
                    <a:lnTo>
                      <a:pt x="477" y="7"/>
                    </a:lnTo>
                    <a:lnTo>
                      <a:pt x="490" y="12"/>
                    </a:lnTo>
                    <a:lnTo>
                      <a:pt x="491" y="34"/>
                    </a:lnTo>
                    <a:lnTo>
                      <a:pt x="490" y="59"/>
                    </a:lnTo>
                    <a:lnTo>
                      <a:pt x="484" y="83"/>
                    </a:lnTo>
                    <a:lnTo>
                      <a:pt x="476" y="109"/>
                    </a:lnTo>
                    <a:lnTo>
                      <a:pt x="473" y="101"/>
                    </a:lnTo>
                    <a:lnTo>
                      <a:pt x="474" y="86"/>
                    </a:lnTo>
                    <a:lnTo>
                      <a:pt x="477" y="73"/>
                    </a:lnTo>
                    <a:lnTo>
                      <a:pt x="478" y="65"/>
                    </a:lnTo>
                    <a:lnTo>
                      <a:pt x="474" y="71"/>
                    </a:lnTo>
                    <a:lnTo>
                      <a:pt x="470" y="85"/>
                    </a:lnTo>
                    <a:lnTo>
                      <a:pt x="463" y="104"/>
                    </a:lnTo>
                    <a:lnTo>
                      <a:pt x="456" y="123"/>
                    </a:lnTo>
                    <a:lnTo>
                      <a:pt x="455" y="123"/>
                    </a:lnTo>
                    <a:lnTo>
                      <a:pt x="454" y="123"/>
                    </a:lnTo>
                    <a:lnTo>
                      <a:pt x="451" y="123"/>
                    </a:lnTo>
                    <a:lnTo>
                      <a:pt x="450" y="125"/>
                    </a:lnTo>
                    <a:lnTo>
                      <a:pt x="449" y="116"/>
                    </a:lnTo>
                    <a:lnTo>
                      <a:pt x="453" y="108"/>
                    </a:lnTo>
                    <a:lnTo>
                      <a:pt x="453" y="101"/>
                    </a:lnTo>
                    <a:lnTo>
                      <a:pt x="447" y="96"/>
                    </a:lnTo>
                    <a:lnTo>
                      <a:pt x="442" y="108"/>
                    </a:lnTo>
                    <a:lnTo>
                      <a:pt x="439" y="115"/>
                    </a:lnTo>
                    <a:lnTo>
                      <a:pt x="437" y="121"/>
                    </a:lnTo>
                    <a:lnTo>
                      <a:pt x="433" y="129"/>
                    </a:lnTo>
                    <a:lnTo>
                      <a:pt x="431" y="129"/>
                    </a:lnTo>
                    <a:lnTo>
                      <a:pt x="429" y="129"/>
                    </a:lnTo>
                    <a:lnTo>
                      <a:pt x="425" y="129"/>
                    </a:lnTo>
                    <a:lnTo>
                      <a:pt x="423" y="131"/>
                    </a:lnTo>
                    <a:lnTo>
                      <a:pt x="423" y="121"/>
                    </a:lnTo>
                    <a:lnTo>
                      <a:pt x="424" y="109"/>
                    </a:lnTo>
                    <a:lnTo>
                      <a:pt x="424" y="98"/>
                    </a:lnTo>
                    <a:lnTo>
                      <a:pt x="424" y="91"/>
                    </a:lnTo>
                    <a:lnTo>
                      <a:pt x="423" y="91"/>
                    </a:lnTo>
                    <a:lnTo>
                      <a:pt x="421" y="91"/>
                    </a:lnTo>
                    <a:lnTo>
                      <a:pt x="420" y="91"/>
                    </a:lnTo>
                    <a:lnTo>
                      <a:pt x="419" y="91"/>
                    </a:lnTo>
                    <a:lnTo>
                      <a:pt x="418" y="104"/>
                    </a:lnTo>
                    <a:lnTo>
                      <a:pt x="414" y="121"/>
                    </a:lnTo>
                    <a:lnTo>
                      <a:pt x="406" y="136"/>
                    </a:lnTo>
                    <a:lnTo>
                      <a:pt x="390" y="140"/>
                    </a:lnTo>
                    <a:lnTo>
                      <a:pt x="393" y="128"/>
                    </a:lnTo>
                    <a:lnTo>
                      <a:pt x="394" y="116"/>
                    </a:lnTo>
                    <a:lnTo>
                      <a:pt x="396" y="105"/>
                    </a:lnTo>
                    <a:lnTo>
                      <a:pt x="399" y="93"/>
                    </a:lnTo>
                    <a:lnTo>
                      <a:pt x="397" y="93"/>
                    </a:lnTo>
                    <a:lnTo>
                      <a:pt x="396" y="93"/>
                    </a:lnTo>
                    <a:lnTo>
                      <a:pt x="394" y="93"/>
                    </a:lnTo>
                    <a:lnTo>
                      <a:pt x="393" y="93"/>
                    </a:lnTo>
                    <a:lnTo>
                      <a:pt x="388" y="115"/>
                    </a:lnTo>
                    <a:lnTo>
                      <a:pt x="382" y="136"/>
                    </a:lnTo>
                    <a:lnTo>
                      <a:pt x="373" y="148"/>
                    </a:lnTo>
                    <a:lnTo>
                      <a:pt x="362" y="143"/>
                    </a:lnTo>
                    <a:lnTo>
                      <a:pt x="365" y="131"/>
                    </a:lnTo>
                    <a:lnTo>
                      <a:pt x="366" y="116"/>
                    </a:lnTo>
                    <a:lnTo>
                      <a:pt x="367" y="103"/>
                    </a:lnTo>
                    <a:lnTo>
                      <a:pt x="366" y="95"/>
                    </a:lnTo>
                    <a:lnTo>
                      <a:pt x="362" y="104"/>
                    </a:lnTo>
                    <a:lnTo>
                      <a:pt x="359" y="119"/>
                    </a:lnTo>
                    <a:lnTo>
                      <a:pt x="356" y="134"/>
                    </a:lnTo>
                    <a:lnTo>
                      <a:pt x="354" y="148"/>
                    </a:lnTo>
                    <a:lnTo>
                      <a:pt x="348" y="149"/>
                    </a:lnTo>
                    <a:lnTo>
                      <a:pt x="341" y="150"/>
                    </a:lnTo>
                    <a:lnTo>
                      <a:pt x="334" y="150"/>
                    </a:lnTo>
                    <a:lnTo>
                      <a:pt x="330" y="149"/>
                    </a:lnTo>
                    <a:lnTo>
                      <a:pt x="331" y="143"/>
                    </a:lnTo>
                    <a:lnTo>
                      <a:pt x="332" y="137"/>
                    </a:lnTo>
                    <a:lnTo>
                      <a:pt x="334" y="126"/>
                    </a:lnTo>
                    <a:lnTo>
                      <a:pt x="335" y="105"/>
                    </a:lnTo>
                    <a:lnTo>
                      <a:pt x="334" y="105"/>
                    </a:lnTo>
                    <a:lnTo>
                      <a:pt x="331" y="105"/>
                    </a:lnTo>
                    <a:lnTo>
                      <a:pt x="330" y="105"/>
                    </a:lnTo>
                    <a:lnTo>
                      <a:pt x="328" y="105"/>
                    </a:lnTo>
                    <a:lnTo>
                      <a:pt x="328" y="115"/>
                    </a:lnTo>
                    <a:lnTo>
                      <a:pt x="326" y="127"/>
                    </a:lnTo>
                    <a:lnTo>
                      <a:pt x="324" y="139"/>
                    </a:lnTo>
                    <a:lnTo>
                      <a:pt x="319" y="151"/>
                    </a:lnTo>
                    <a:lnTo>
                      <a:pt x="316" y="151"/>
                    </a:lnTo>
                    <a:lnTo>
                      <a:pt x="313" y="151"/>
                    </a:lnTo>
                    <a:lnTo>
                      <a:pt x="310" y="151"/>
                    </a:lnTo>
                    <a:lnTo>
                      <a:pt x="306" y="150"/>
                    </a:lnTo>
                    <a:lnTo>
                      <a:pt x="306" y="137"/>
                    </a:lnTo>
                    <a:lnTo>
                      <a:pt x="306" y="123"/>
                    </a:lnTo>
                    <a:lnTo>
                      <a:pt x="307" y="111"/>
                    </a:lnTo>
                    <a:lnTo>
                      <a:pt x="306" y="103"/>
                    </a:lnTo>
                    <a:lnTo>
                      <a:pt x="301" y="107"/>
                    </a:lnTo>
                    <a:lnTo>
                      <a:pt x="299" y="120"/>
                    </a:lnTo>
                    <a:lnTo>
                      <a:pt x="295" y="137"/>
                    </a:lnTo>
                    <a:lnTo>
                      <a:pt x="290" y="150"/>
                    </a:lnTo>
                    <a:lnTo>
                      <a:pt x="287" y="150"/>
                    </a:lnTo>
                    <a:lnTo>
                      <a:pt x="282" y="150"/>
                    </a:lnTo>
                    <a:lnTo>
                      <a:pt x="278" y="150"/>
                    </a:lnTo>
                    <a:lnTo>
                      <a:pt x="273" y="150"/>
                    </a:lnTo>
                    <a:lnTo>
                      <a:pt x="273" y="139"/>
                    </a:lnTo>
                    <a:lnTo>
                      <a:pt x="272" y="128"/>
                    </a:lnTo>
                    <a:lnTo>
                      <a:pt x="272" y="117"/>
                    </a:lnTo>
                    <a:lnTo>
                      <a:pt x="271" y="108"/>
                    </a:lnTo>
                    <a:lnTo>
                      <a:pt x="270" y="107"/>
                    </a:lnTo>
                    <a:lnTo>
                      <a:pt x="269" y="105"/>
                    </a:lnTo>
                    <a:lnTo>
                      <a:pt x="267" y="104"/>
                    </a:lnTo>
                    <a:lnTo>
                      <a:pt x="266" y="104"/>
                    </a:lnTo>
                    <a:lnTo>
                      <a:pt x="265" y="114"/>
                    </a:lnTo>
                    <a:lnTo>
                      <a:pt x="264" y="125"/>
                    </a:lnTo>
                    <a:lnTo>
                      <a:pt x="261" y="136"/>
                    </a:lnTo>
                    <a:lnTo>
                      <a:pt x="260" y="146"/>
                    </a:lnTo>
                    <a:lnTo>
                      <a:pt x="251" y="145"/>
                    </a:lnTo>
                    <a:lnTo>
                      <a:pt x="245" y="145"/>
                    </a:lnTo>
                    <a:lnTo>
                      <a:pt x="241" y="144"/>
                    </a:lnTo>
                    <a:lnTo>
                      <a:pt x="236" y="143"/>
                    </a:lnTo>
                    <a:lnTo>
                      <a:pt x="236" y="134"/>
                    </a:lnTo>
                    <a:lnTo>
                      <a:pt x="236" y="127"/>
                    </a:lnTo>
                    <a:lnTo>
                      <a:pt x="236" y="120"/>
                    </a:lnTo>
                    <a:lnTo>
                      <a:pt x="236" y="111"/>
                    </a:lnTo>
                    <a:lnTo>
                      <a:pt x="235" y="111"/>
                    </a:lnTo>
                    <a:lnTo>
                      <a:pt x="233" y="111"/>
                    </a:lnTo>
                    <a:lnTo>
                      <a:pt x="231" y="111"/>
                    </a:lnTo>
                    <a:lnTo>
                      <a:pt x="229" y="111"/>
                    </a:lnTo>
                    <a:lnTo>
                      <a:pt x="229" y="119"/>
                    </a:lnTo>
                    <a:lnTo>
                      <a:pt x="228" y="126"/>
                    </a:lnTo>
                    <a:lnTo>
                      <a:pt x="228" y="133"/>
                    </a:lnTo>
                    <a:lnTo>
                      <a:pt x="227" y="139"/>
                    </a:lnTo>
                    <a:lnTo>
                      <a:pt x="222" y="140"/>
                    </a:lnTo>
                    <a:lnTo>
                      <a:pt x="217" y="140"/>
                    </a:lnTo>
                    <a:lnTo>
                      <a:pt x="212" y="142"/>
                    </a:lnTo>
                    <a:lnTo>
                      <a:pt x="207" y="142"/>
                    </a:lnTo>
                    <a:lnTo>
                      <a:pt x="206" y="137"/>
                    </a:lnTo>
                    <a:lnTo>
                      <a:pt x="205" y="133"/>
                    </a:lnTo>
                    <a:lnTo>
                      <a:pt x="204" y="129"/>
                    </a:lnTo>
                    <a:lnTo>
                      <a:pt x="202" y="125"/>
                    </a:lnTo>
                    <a:lnTo>
                      <a:pt x="201" y="125"/>
                    </a:lnTo>
                    <a:lnTo>
                      <a:pt x="200" y="123"/>
                    </a:lnTo>
                    <a:lnTo>
                      <a:pt x="199" y="123"/>
                    </a:lnTo>
                    <a:lnTo>
                      <a:pt x="198" y="123"/>
                    </a:lnTo>
                    <a:lnTo>
                      <a:pt x="198" y="129"/>
                    </a:lnTo>
                    <a:lnTo>
                      <a:pt x="196" y="136"/>
                    </a:lnTo>
                    <a:lnTo>
                      <a:pt x="196" y="143"/>
                    </a:lnTo>
                    <a:lnTo>
                      <a:pt x="195" y="149"/>
                    </a:lnTo>
                    <a:lnTo>
                      <a:pt x="189" y="152"/>
                    </a:lnTo>
                    <a:lnTo>
                      <a:pt x="186" y="155"/>
                    </a:lnTo>
                    <a:lnTo>
                      <a:pt x="182" y="156"/>
                    </a:lnTo>
                    <a:lnTo>
                      <a:pt x="176" y="157"/>
                    </a:lnTo>
                    <a:lnTo>
                      <a:pt x="175" y="152"/>
                    </a:lnTo>
                    <a:lnTo>
                      <a:pt x="172" y="144"/>
                    </a:lnTo>
                    <a:lnTo>
                      <a:pt x="171" y="136"/>
                    </a:lnTo>
                    <a:lnTo>
                      <a:pt x="169" y="131"/>
                    </a:lnTo>
                    <a:lnTo>
                      <a:pt x="165" y="136"/>
                    </a:lnTo>
                    <a:lnTo>
                      <a:pt x="164" y="145"/>
                    </a:lnTo>
                    <a:lnTo>
                      <a:pt x="164" y="155"/>
                    </a:lnTo>
                    <a:lnTo>
                      <a:pt x="164" y="163"/>
                    </a:lnTo>
                    <a:lnTo>
                      <a:pt x="160" y="164"/>
                    </a:lnTo>
                    <a:lnTo>
                      <a:pt x="158" y="166"/>
                    </a:lnTo>
                    <a:lnTo>
                      <a:pt x="156" y="166"/>
                    </a:lnTo>
                    <a:lnTo>
                      <a:pt x="152" y="164"/>
                    </a:lnTo>
                    <a:lnTo>
                      <a:pt x="151" y="158"/>
                    </a:lnTo>
                    <a:lnTo>
                      <a:pt x="150" y="154"/>
                    </a:lnTo>
                    <a:lnTo>
                      <a:pt x="148" y="148"/>
                    </a:lnTo>
                    <a:lnTo>
                      <a:pt x="147" y="143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41" y="140"/>
                    </a:lnTo>
                    <a:lnTo>
                      <a:pt x="141" y="149"/>
                    </a:lnTo>
                    <a:lnTo>
                      <a:pt x="141" y="156"/>
                    </a:lnTo>
                    <a:lnTo>
                      <a:pt x="141" y="163"/>
                    </a:lnTo>
                    <a:lnTo>
                      <a:pt x="141" y="172"/>
                    </a:lnTo>
                    <a:lnTo>
                      <a:pt x="138" y="172"/>
                    </a:lnTo>
                    <a:lnTo>
                      <a:pt x="134" y="172"/>
                    </a:lnTo>
                    <a:lnTo>
                      <a:pt x="130" y="173"/>
                    </a:lnTo>
                    <a:lnTo>
                      <a:pt x="128" y="173"/>
                    </a:lnTo>
                    <a:lnTo>
                      <a:pt x="127" y="167"/>
                    </a:lnTo>
                    <a:lnTo>
                      <a:pt x="125" y="161"/>
                    </a:lnTo>
                    <a:lnTo>
                      <a:pt x="123" y="156"/>
                    </a:lnTo>
                    <a:lnTo>
                      <a:pt x="122" y="150"/>
                    </a:lnTo>
                    <a:lnTo>
                      <a:pt x="121" y="151"/>
                    </a:lnTo>
                    <a:lnTo>
                      <a:pt x="119" y="151"/>
                    </a:lnTo>
                    <a:lnTo>
                      <a:pt x="117" y="151"/>
                    </a:lnTo>
                    <a:lnTo>
                      <a:pt x="116" y="151"/>
                    </a:lnTo>
                    <a:lnTo>
                      <a:pt x="116" y="158"/>
                    </a:lnTo>
                    <a:lnTo>
                      <a:pt x="116" y="166"/>
                    </a:lnTo>
                    <a:lnTo>
                      <a:pt x="116" y="173"/>
                    </a:lnTo>
                    <a:lnTo>
                      <a:pt x="116" y="180"/>
                    </a:lnTo>
                    <a:lnTo>
                      <a:pt x="110" y="180"/>
                    </a:lnTo>
                    <a:lnTo>
                      <a:pt x="105" y="178"/>
                    </a:lnTo>
                    <a:lnTo>
                      <a:pt x="101" y="174"/>
                    </a:lnTo>
                    <a:lnTo>
                      <a:pt x="99" y="167"/>
                    </a:lnTo>
                    <a:lnTo>
                      <a:pt x="98" y="167"/>
                    </a:lnTo>
                    <a:lnTo>
                      <a:pt x="95" y="167"/>
                    </a:lnTo>
                    <a:lnTo>
                      <a:pt x="94" y="167"/>
                    </a:lnTo>
                    <a:lnTo>
                      <a:pt x="92" y="167"/>
                    </a:lnTo>
                    <a:lnTo>
                      <a:pt x="92" y="170"/>
                    </a:lnTo>
                    <a:lnTo>
                      <a:pt x="92" y="174"/>
                    </a:lnTo>
                    <a:lnTo>
                      <a:pt x="92" y="179"/>
                    </a:lnTo>
                    <a:lnTo>
                      <a:pt x="92" y="182"/>
                    </a:lnTo>
                    <a:lnTo>
                      <a:pt x="89" y="181"/>
                    </a:lnTo>
                    <a:lnTo>
                      <a:pt x="86" y="181"/>
                    </a:lnTo>
                    <a:lnTo>
                      <a:pt x="82" y="180"/>
                    </a:lnTo>
                    <a:lnTo>
                      <a:pt x="79" y="180"/>
                    </a:lnTo>
                    <a:lnTo>
                      <a:pt x="77" y="179"/>
                    </a:lnTo>
                    <a:lnTo>
                      <a:pt x="77" y="176"/>
                    </a:lnTo>
                    <a:lnTo>
                      <a:pt x="76" y="175"/>
                    </a:lnTo>
                    <a:lnTo>
                      <a:pt x="75" y="174"/>
                    </a:lnTo>
                    <a:lnTo>
                      <a:pt x="71" y="175"/>
                    </a:lnTo>
                    <a:lnTo>
                      <a:pt x="68" y="175"/>
                    </a:lnTo>
                    <a:lnTo>
                      <a:pt x="64" y="176"/>
                    </a:lnTo>
                    <a:lnTo>
                      <a:pt x="61" y="178"/>
                    </a:lnTo>
                    <a:lnTo>
                      <a:pt x="53" y="172"/>
                    </a:lnTo>
                    <a:lnTo>
                      <a:pt x="47" y="164"/>
                    </a:lnTo>
                    <a:lnTo>
                      <a:pt x="41" y="157"/>
                    </a:lnTo>
                    <a:lnTo>
                      <a:pt x="36" y="150"/>
                    </a:lnTo>
                    <a:lnTo>
                      <a:pt x="30" y="143"/>
                    </a:lnTo>
                    <a:lnTo>
                      <a:pt x="24" y="137"/>
                    </a:lnTo>
                    <a:lnTo>
                      <a:pt x="18" y="129"/>
                    </a:lnTo>
                    <a:lnTo>
                      <a:pt x="11" y="123"/>
                    </a:lnTo>
                    <a:lnTo>
                      <a:pt x="11" y="116"/>
                    </a:lnTo>
                    <a:lnTo>
                      <a:pt x="11" y="109"/>
                    </a:lnTo>
                    <a:lnTo>
                      <a:pt x="11" y="103"/>
                    </a:lnTo>
                    <a:lnTo>
                      <a:pt x="10" y="96"/>
                    </a:lnTo>
                    <a:lnTo>
                      <a:pt x="16" y="90"/>
                    </a:lnTo>
                    <a:lnTo>
                      <a:pt x="23" y="85"/>
                    </a:lnTo>
                    <a:lnTo>
                      <a:pt x="29" y="81"/>
                    </a:lnTo>
                    <a:lnTo>
                      <a:pt x="35" y="78"/>
                    </a:lnTo>
                    <a:lnTo>
                      <a:pt x="40" y="74"/>
                    </a:lnTo>
                    <a:lnTo>
                      <a:pt x="46" y="71"/>
                    </a:lnTo>
                    <a:lnTo>
                      <a:pt x="51" y="68"/>
                    </a:lnTo>
                    <a:lnTo>
                      <a:pt x="57" y="65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6"/>
                    </a:lnTo>
                    <a:lnTo>
                      <a:pt x="56" y="55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6" y="52"/>
                    </a:lnTo>
                    <a:lnTo>
                      <a:pt x="41" y="52"/>
                    </a:lnTo>
                    <a:lnTo>
                      <a:pt x="36" y="51"/>
                    </a:lnTo>
                    <a:lnTo>
                      <a:pt x="30" y="50"/>
                    </a:lnTo>
                    <a:lnTo>
                      <a:pt x="24" y="48"/>
                    </a:lnTo>
                    <a:lnTo>
                      <a:pt x="17" y="44"/>
                    </a:lnTo>
                    <a:lnTo>
                      <a:pt x="11" y="40"/>
                    </a:lnTo>
                    <a:lnTo>
                      <a:pt x="5" y="37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7" name="Freeform 127"/>
              <p:cNvSpPr>
                <a:spLocks/>
              </p:cNvSpPr>
              <p:nvPr/>
            </p:nvSpPr>
            <p:spPr bwMode="auto">
              <a:xfrm>
                <a:off x="4311" y="439"/>
                <a:ext cx="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8" name="Freeform 128"/>
              <p:cNvSpPr>
                <a:spLocks/>
              </p:cNvSpPr>
              <p:nvPr/>
            </p:nvSpPr>
            <p:spPr bwMode="auto">
              <a:xfrm>
                <a:off x="4336" y="676"/>
                <a:ext cx="300" cy="210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95" y="5"/>
                  </a:cxn>
                  <a:cxn ang="0">
                    <a:pos x="188" y="1"/>
                  </a:cxn>
                  <a:cxn ang="0">
                    <a:pos x="282" y="0"/>
                  </a:cxn>
                  <a:cxn ang="0">
                    <a:pos x="298" y="12"/>
                  </a:cxn>
                  <a:cxn ang="0">
                    <a:pos x="257" y="19"/>
                  </a:cxn>
                  <a:cxn ang="0">
                    <a:pos x="231" y="24"/>
                  </a:cxn>
                  <a:cxn ang="0">
                    <a:pos x="248" y="25"/>
                  </a:cxn>
                  <a:cxn ang="0">
                    <a:pos x="298" y="23"/>
                  </a:cxn>
                  <a:cxn ang="0">
                    <a:pos x="274" y="39"/>
                  </a:cxn>
                  <a:cxn ang="0">
                    <a:pos x="224" y="48"/>
                  </a:cxn>
                  <a:cxn ang="0">
                    <a:pos x="232" y="50"/>
                  </a:cxn>
                  <a:cxn ang="0">
                    <a:pos x="295" y="45"/>
                  </a:cxn>
                  <a:cxn ang="0">
                    <a:pos x="286" y="66"/>
                  </a:cxn>
                  <a:cxn ang="0">
                    <a:pos x="254" y="70"/>
                  </a:cxn>
                  <a:cxn ang="0">
                    <a:pos x="239" y="73"/>
                  </a:cxn>
                  <a:cxn ang="0">
                    <a:pos x="266" y="73"/>
                  </a:cxn>
                  <a:cxn ang="0">
                    <a:pos x="292" y="84"/>
                  </a:cxn>
                  <a:cxn ang="0">
                    <a:pos x="266" y="91"/>
                  </a:cxn>
                  <a:cxn ang="0">
                    <a:pos x="260" y="101"/>
                  </a:cxn>
                  <a:cxn ang="0">
                    <a:pos x="292" y="101"/>
                  </a:cxn>
                  <a:cxn ang="0">
                    <a:pos x="266" y="118"/>
                  </a:cxn>
                  <a:cxn ang="0">
                    <a:pos x="211" y="125"/>
                  </a:cxn>
                  <a:cxn ang="0">
                    <a:pos x="236" y="126"/>
                  </a:cxn>
                  <a:cxn ang="0">
                    <a:pos x="289" y="126"/>
                  </a:cxn>
                  <a:cxn ang="0">
                    <a:pos x="279" y="145"/>
                  </a:cxn>
                  <a:cxn ang="0">
                    <a:pos x="232" y="149"/>
                  </a:cxn>
                  <a:cxn ang="0">
                    <a:pos x="214" y="153"/>
                  </a:cxn>
                  <a:cxn ang="0">
                    <a:pos x="250" y="153"/>
                  </a:cxn>
                  <a:cxn ang="0">
                    <a:pos x="285" y="155"/>
                  </a:cxn>
                  <a:cxn ang="0">
                    <a:pos x="266" y="169"/>
                  </a:cxn>
                  <a:cxn ang="0">
                    <a:pos x="214" y="178"/>
                  </a:cxn>
                  <a:cxn ang="0">
                    <a:pos x="201" y="181"/>
                  </a:cxn>
                  <a:cxn ang="0">
                    <a:pos x="232" y="181"/>
                  </a:cxn>
                  <a:cxn ang="0">
                    <a:pos x="250" y="184"/>
                  </a:cxn>
                  <a:cxn ang="0">
                    <a:pos x="202" y="203"/>
                  </a:cxn>
                  <a:cxn ang="0">
                    <a:pos x="122" y="195"/>
                  </a:cxn>
                  <a:cxn ang="0">
                    <a:pos x="60" y="160"/>
                  </a:cxn>
                  <a:cxn ang="0">
                    <a:pos x="18" y="150"/>
                  </a:cxn>
                  <a:cxn ang="0">
                    <a:pos x="64" y="148"/>
                  </a:cxn>
                  <a:cxn ang="0">
                    <a:pos x="42" y="145"/>
                  </a:cxn>
                  <a:cxn ang="0">
                    <a:pos x="10" y="141"/>
                  </a:cxn>
                  <a:cxn ang="0">
                    <a:pos x="33" y="130"/>
                  </a:cxn>
                  <a:cxn ang="0">
                    <a:pos x="87" y="126"/>
                  </a:cxn>
                  <a:cxn ang="0">
                    <a:pos x="52" y="125"/>
                  </a:cxn>
                  <a:cxn ang="0">
                    <a:pos x="7" y="115"/>
                  </a:cxn>
                  <a:cxn ang="0">
                    <a:pos x="24" y="104"/>
                  </a:cxn>
                  <a:cxn ang="0">
                    <a:pos x="70" y="101"/>
                  </a:cxn>
                  <a:cxn ang="0">
                    <a:pos x="47" y="97"/>
                  </a:cxn>
                  <a:cxn ang="0">
                    <a:pos x="5" y="95"/>
                  </a:cxn>
                  <a:cxn ang="0">
                    <a:pos x="41" y="79"/>
                  </a:cxn>
                  <a:cxn ang="0">
                    <a:pos x="72" y="73"/>
                  </a:cxn>
                  <a:cxn ang="0">
                    <a:pos x="40" y="73"/>
                  </a:cxn>
                  <a:cxn ang="0">
                    <a:pos x="4" y="71"/>
                  </a:cxn>
                  <a:cxn ang="0">
                    <a:pos x="11" y="60"/>
                  </a:cxn>
                  <a:cxn ang="0">
                    <a:pos x="58" y="55"/>
                  </a:cxn>
                  <a:cxn ang="0">
                    <a:pos x="43" y="50"/>
                  </a:cxn>
                  <a:cxn ang="0">
                    <a:pos x="4" y="48"/>
                  </a:cxn>
                  <a:cxn ang="0">
                    <a:pos x="19" y="35"/>
                  </a:cxn>
                  <a:cxn ang="0">
                    <a:pos x="60" y="30"/>
                  </a:cxn>
                  <a:cxn ang="0">
                    <a:pos x="34" y="27"/>
                  </a:cxn>
                  <a:cxn ang="0">
                    <a:pos x="0" y="25"/>
                  </a:cxn>
                </a:cxnLst>
                <a:rect l="0" t="0" r="r" b="b"/>
                <a:pathLst>
                  <a:path w="300" h="210">
                    <a:moveTo>
                      <a:pt x="0" y="20"/>
                    </a:moveTo>
                    <a:lnTo>
                      <a:pt x="1" y="18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20" y="8"/>
                    </a:lnTo>
                    <a:lnTo>
                      <a:pt x="39" y="7"/>
                    </a:lnTo>
                    <a:lnTo>
                      <a:pt x="58" y="6"/>
                    </a:lnTo>
                    <a:lnTo>
                      <a:pt x="76" y="6"/>
                    </a:lnTo>
                    <a:lnTo>
                      <a:pt x="95" y="5"/>
                    </a:lnTo>
                    <a:lnTo>
                      <a:pt x="113" y="3"/>
                    </a:lnTo>
                    <a:lnTo>
                      <a:pt x="132" y="3"/>
                    </a:lnTo>
                    <a:lnTo>
                      <a:pt x="150" y="2"/>
                    </a:lnTo>
                    <a:lnTo>
                      <a:pt x="170" y="2"/>
                    </a:lnTo>
                    <a:lnTo>
                      <a:pt x="188" y="1"/>
                    </a:lnTo>
                    <a:lnTo>
                      <a:pt x="207" y="1"/>
                    </a:lnTo>
                    <a:lnTo>
                      <a:pt x="225" y="1"/>
                    </a:lnTo>
                    <a:lnTo>
                      <a:pt x="244" y="0"/>
                    </a:lnTo>
                    <a:lnTo>
                      <a:pt x="262" y="0"/>
                    </a:lnTo>
                    <a:lnTo>
                      <a:pt x="282" y="0"/>
                    </a:lnTo>
                    <a:lnTo>
                      <a:pt x="300" y="0"/>
                    </a:lnTo>
                    <a:lnTo>
                      <a:pt x="300" y="2"/>
                    </a:lnTo>
                    <a:lnTo>
                      <a:pt x="300" y="6"/>
                    </a:lnTo>
                    <a:lnTo>
                      <a:pt x="300" y="9"/>
                    </a:lnTo>
                    <a:lnTo>
                      <a:pt x="298" y="12"/>
                    </a:lnTo>
                    <a:lnTo>
                      <a:pt x="290" y="13"/>
                    </a:lnTo>
                    <a:lnTo>
                      <a:pt x="282" y="14"/>
                    </a:lnTo>
                    <a:lnTo>
                      <a:pt x="273" y="15"/>
                    </a:lnTo>
                    <a:lnTo>
                      <a:pt x="266" y="17"/>
                    </a:lnTo>
                    <a:lnTo>
                      <a:pt x="257" y="19"/>
                    </a:lnTo>
                    <a:lnTo>
                      <a:pt x="249" y="20"/>
                    </a:lnTo>
                    <a:lnTo>
                      <a:pt x="241" y="21"/>
                    </a:lnTo>
                    <a:lnTo>
                      <a:pt x="232" y="23"/>
                    </a:lnTo>
                    <a:lnTo>
                      <a:pt x="231" y="24"/>
                    </a:lnTo>
                    <a:lnTo>
                      <a:pt x="231" y="24"/>
                    </a:lnTo>
                    <a:lnTo>
                      <a:pt x="231" y="25"/>
                    </a:lnTo>
                    <a:lnTo>
                      <a:pt x="230" y="26"/>
                    </a:lnTo>
                    <a:lnTo>
                      <a:pt x="233" y="26"/>
                    </a:lnTo>
                    <a:lnTo>
                      <a:pt x="241" y="26"/>
                    </a:lnTo>
                    <a:lnTo>
                      <a:pt x="248" y="25"/>
                    </a:lnTo>
                    <a:lnTo>
                      <a:pt x="257" y="24"/>
                    </a:lnTo>
                    <a:lnTo>
                      <a:pt x="268" y="24"/>
                    </a:lnTo>
                    <a:lnTo>
                      <a:pt x="279" y="23"/>
                    </a:lnTo>
                    <a:lnTo>
                      <a:pt x="289" y="23"/>
                    </a:lnTo>
                    <a:lnTo>
                      <a:pt x="298" y="23"/>
                    </a:lnTo>
                    <a:lnTo>
                      <a:pt x="297" y="26"/>
                    </a:lnTo>
                    <a:lnTo>
                      <a:pt x="297" y="30"/>
                    </a:lnTo>
                    <a:lnTo>
                      <a:pt x="297" y="33"/>
                    </a:lnTo>
                    <a:lnTo>
                      <a:pt x="297" y="37"/>
                    </a:lnTo>
                    <a:lnTo>
                      <a:pt x="274" y="39"/>
                    </a:lnTo>
                    <a:lnTo>
                      <a:pt x="257" y="42"/>
                    </a:lnTo>
                    <a:lnTo>
                      <a:pt x="245" y="44"/>
                    </a:lnTo>
                    <a:lnTo>
                      <a:pt x="236" y="45"/>
                    </a:lnTo>
                    <a:lnTo>
                      <a:pt x="229" y="47"/>
                    </a:lnTo>
                    <a:lnTo>
                      <a:pt x="224" y="48"/>
                    </a:lnTo>
                    <a:lnTo>
                      <a:pt x="218" y="49"/>
                    </a:lnTo>
                    <a:lnTo>
                      <a:pt x="212" y="50"/>
                    </a:lnTo>
                    <a:lnTo>
                      <a:pt x="219" y="50"/>
                    </a:lnTo>
                    <a:lnTo>
                      <a:pt x="226" y="50"/>
                    </a:lnTo>
                    <a:lnTo>
                      <a:pt x="232" y="50"/>
                    </a:lnTo>
                    <a:lnTo>
                      <a:pt x="239" y="49"/>
                    </a:lnTo>
                    <a:lnTo>
                      <a:pt x="248" y="49"/>
                    </a:lnTo>
                    <a:lnTo>
                      <a:pt x="260" y="48"/>
                    </a:lnTo>
                    <a:lnTo>
                      <a:pt x="274" y="47"/>
                    </a:lnTo>
                    <a:lnTo>
                      <a:pt x="295" y="45"/>
                    </a:lnTo>
                    <a:lnTo>
                      <a:pt x="295" y="49"/>
                    </a:lnTo>
                    <a:lnTo>
                      <a:pt x="296" y="54"/>
                    </a:lnTo>
                    <a:lnTo>
                      <a:pt x="296" y="59"/>
                    </a:lnTo>
                    <a:lnTo>
                      <a:pt x="294" y="65"/>
                    </a:lnTo>
                    <a:lnTo>
                      <a:pt x="286" y="66"/>
                    </a:lnTo>
                    <a:lnTo>
                      <a:pt x="280" y="66"/>
                    </a:lnTo>
                    <a:lnTo>
                      <a:pt x="273" y="67"/>
                    </a:lnTo>
                    <a:lnTo>
                      <a:pt x="267" y="67"/>
                    </a:lnTo>
                    <a:lnTo>
                      <a:pt x="260" y="68"/>
                    </a:lnTo>
                    <a:lnTo>
                      <a:pt x="254" y="70"/>
                    </a:lnTo>
                    <a:lnTo>
                      <a:pt x="247" y="70"/>
                    </a:lnTo>
                    <a:lnTo>
                      <a:pt x="241" y="71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39" y="73"/>
                    </a:lnTo>
                    <a:lnTo>
                      <a:pt x="238" y="74"/>
                    </a:lnTo>
                    <a:lnTo>
                      <a:pt x="245" y="74"/>
                    </a:lnTo>
                    <a:lnTo>
                      <a:pt x="251" y="73"/>
                    </a:lnTo>
                    <a:lnTo>
                      <a:pt x="259" y="73"/>
                    </a:lnTo>
                    <a:lnTo>
                      <a:pt x="266" y="73"/>
                    </a:lnTo>
                    <a:lnTo>
                      <a:pt x="273" y="73"/>
                    </a:lnTo>
                    <a:lnTo>
                      <a:pt x="280" y="73"/>
                    </a:lnTo>
                    <a:lnTo>
                      <a:pt x="286" y="73"/>
                    </a:lnTo>
                    <a:lnTo>
                      <a:pt x="294" y="73"/>
                    </a:lnTo>
                    <a:lnTo>
                      <a:pt x="292" y="84"/>
                    </a:lnTo>
                    <a:lnTo>
                      <a:pt x="291" y="89"/>
                    </a:lnTo>
                    <a:lnTo>
                      <a:pt x="286" y="91"/>
                    </a:lnTo>
                    <a:lnTo>
                      <a:pt x="282" y="92"/>
                    </a:lnTo>
                    <a:lnTo>
                      <a:pt x="274" y="91"/>
                    </a:lnTo>
                    <a:lnTo>
                      <a:pt x="266" y="91"/>
                    </a:lnTo>
                    <a:lnTo>
                      <a:pt x="256" y="92"/>
                    </a:lnTo>
                    <a:lnTo>
                      <a:pt x="244" y="97"/>
                    </a:lnTo>
                    <a:lnTo>
                      <a:pt x="248" y="100"/>
                    </a:lnTo>
                    <a:lnTo>
                      <a:pt x="253" y="101"/>
                    </a:lnTo>
                    <a:lnTo>
                      <a:pt x="260" y="101"/>
                    </a:lnTo>
                    <a:lnTo>
                      <a:pt x="268" y="101"/>
                    </a:lnTo>
                    <a:lnTo>
                      <a:pt x="277" y="101"/>
                    </a:lnTo>
                    <a:lnTo>
                      <a:pt x="284" y="101"/>
                    </a:lnTo>
                    <a:lnTo>
                      <a:pt x="289" y="101"/>
                    </a:lnTo>
                    <a:lnTo>
                      <a:pt x="292" y="101"/>
                    </a:lnTo>
                    <a:lnTo>
                      <a:pt x="291" y="104"/>
                    </a:lnTo>
                    <a:lnTo>
                      <a:pt x="291" y="108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66" y="118"/>
                    </a:lnTo>
                    <a:lnTo>
                      <a:pt x="245" y="120"/>
                    </a:lnTo>
                    <a:lnTo>
                      <a:pt x="231" y="121"/>
                    </a:lnTo>
                    <a:lnTo>
                      <a:pt x="221" y="122"/>
                    </a:lnTo>
                    <a:lnTo>
                      <a:pt x="214" y="124"/>
                    </a:lnTo>
                    <a:lnTo>
                      <a:pt x="211" y="125"/>
                    </a:lnTo>
                    <a:lnTo>
                      <a:pt x="207" y="125"/>
                    </a:lnTo>
                    <a:lnTo>
                      <a:pt x="203" y="126"/>
                    </a:lnTo>
                    <a:lnTo>
                      <a:pt x="214" y="126"/>
                    </a:lnTo>
                    <a:lnTo>
                      <a:pt x="225" y="126"/>
                    </a:lnTo>
                    <a:lnTo>
                      <a:pt x="236" y="126"/>
                    </a:lnTo>
                    <a:lnTo>
                      <a:pt x="247" y="126"/>
                    </a:lnTo>
                    <a:lnTo>
                      <a:pt x="256" y="126"/>
                    </a:lnTo>
                    <a:lnTo>
                      <a:pt x="267" y="126"/>
                    </a:lnTo>
                    <a:lnTo>
                      <a:pt x="278" y="126"/>
                    </a:lnTo>
                    <a:lnTo>
                      <a:pt x="289" y="126"/>
                    </a:lnTo>
                    <a:lnTo>
                      <a:pt x="289" y="131"/>
                    </a:lnTo>
                    <a:lnTo>
                      <a:pt x="289" y="135"/>
                    </a:lnTo>
                    <a:lnTo>
                      <a:pt x="289" y="139"/>
                    </a:lnTo>
                    <a:lnTo>
                      <a:pt x="289" y="144"/>
                    </a:lnTo>
                    <a:lnTo>
                      <a:pt x="279" y="145"/>
                    </a:lnTo>
                    <a:lnTo>
                      <a:pt x="269" y="145"/>
                    </a:lnTo>
                    <a:lnTo>
                      <a:pt x="261" y="147"/>
                    </a:lnTo>
                    <a:lnTo>
                      <a:pt x="251" y="147"/>
                    </a:lnTo>
                    <a:lnTo>
                      <a:pt x="242" y="148"/>
                    </a:lnTo>
                    <a:lnTo>
                      <a:pt x="232" y="149"/>
                    </a:lnTo>
                    <a:lnTo>
                      <a:pt x="223" y="149"/>
                    </a:lnTo>
                    <a:lnTo>
                      <a:pt x="213" y="150"/>
                    </a:lnTo>
                    <a:lnTo>
                      <a:pt x="214" y="151"/>
                    </a:lnTo>
                    <a:lnTo>
                      <a:pt x="214" y="151"/>
                    </a:lnTo>
                    <a:lnTo>
                      <a:pt x="214" y="153"/>
                    </a:lnTo>
                    <a:lnTo>
                      <a:pt x="215" y="154"/>
                    </a:lnTo>
                    <a:lnTo>
                      <a:pt x="224" y="154"/>
                    </a:lnTo>
                    <a:lnTo>
                      <a:pt x="233" y="153"/>
                    </a:lnTo>
                    <a:lnTo>
                      <a:pt x="242" y="153"/>
                    </a:lnTo>
                    <a:lnTo>
                      <a:pt x="250" y="153"/>
                    </a:lnTo>
                    <a:lnTo>
                      <a:pt x="260" y="151"/>
                    </a:lnTo>
                    <a:lnTo>
                      <a:pt x="268" y="151"/>
                    </a:lnTo>
                    <a:lnTo>
                      <a:pt x="277" y="151"/>
                    </a:lnTo>
                    <a:lnTo>
                      <a:pt x="285" y="151"/>
                    </a:lnTo>
                    <a:lnTo>
                      <a:pt x="285" y="155"/>
                    </a:lnTo>
                    <a:lnTo>
                      <a:pt x="285" y="159"/>
                    </a:lnTo>
                    <a:lnTo>
                      <a:pt x="285" y="162"/>
                    </a:lnTo>
                    <a:lnTo>
                      <a:pt x="286" y="166"/>
                    </a:lnTo>
                    <a:lnTo>
                      <a:pt x="275" y="167"/>
                    </a:lnTo>
                    <a:lnTo>
                      <a:pt x="266" y="169"/>
                    </a:lnTo>
                    <a:lnTo>
                      <a:pt x="255" y="171"/>
                    </a:lnTo>
                    <a:lnTo>
                      <a:pt x="245" y="172"/>
                    </a:lnTo>
                    <a:lnTo>
                      <a:pt x="235" y="174"/>
                    </a:lnTo>
                    <a:lnTo>
                      <a:pt x="224" y="175"/>
                    </a:lnTo>
                    <a:lnTo>
                      <a:pt x="214" y="178"/>
                    </a:lnTo>
                    <a:lnTo>
                      <a:pt x="203" y="179"/>
                    </a:lnTo>
                    <a:lnTo>
                      <a:pt x="202" y="179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1" y="181"/>
                    </a:lnTo>
                    <a:lnTo>
                      <a:pt x="207" y="181"/>
                    </a:lnTo>
                    <a:lnTo>
                      <a:pt x="213" y="181"/>
                    </a:lnTo>
                    <a:lnTo>
                      <a:pt x="219" y="181"/>
                    </a:lnTo>
                    <a:lnTo>
                      <a:pt x="226" y="181"/>
                    </a:lnTo>
                    <a:lnTo>
                      <a:pt x="232" y="181"/>
                    </a:lnTo>
                    <a:lnTo>
                      <a:pt x="238" y="181"/>
                    </a:lnTo>
                    <a:lnTo>
                      <a:pt x="244" y="181"/>
                    </a:lnTo>
                    <a:lnTo>
                      <a:pt x="250" y="181"/>
                    </a:lnTo>
                    <a:lnTo>
                      <a:pt x="250" y="183"/>
                    </a:lnTo>
                    <a:lnTo>
                      <a:pt x="250" y="184"/>
                    </a:lnTo>
                    <a:lnTo>
                      <a:pt x="249" y="186"/>
                    </a:lnTo>
                    <a:lnTo>
                      <a:pt x="249" y="187"/>
                    </a:lnTo>
                    <a:lnTo>
                      <a:pt x="233" y="192"/>
                    </a:lnTo>
                    <a:lnTo>
                      <a:pt x="218" y="198"/>
                    </a:lnTo>
                    <a:lnTo>
                      <a:pt x="202" y="203"/>
                    </a:lnTo>
                    <a:lnTo>
                      <a:pt x="185" y="208"/>
                    </a:lnTo>
                    <a:lnTo>
                      <a:pt x="168" y="210"/>
                    </a:lnTo>
                    <a:lnTo>
                      <a:pt x="153" y="209"/>
                    </a:lnTo>
                    <a:lnTo>
                      <a:pt x="137" y="204"/>
                    </a:lnTo>
                    <a:lnTo>
                      <a:pt x="122" y="195"/>
                    </a:lnTo>
                    <a:lnTo>
                      <a:pt x="111" y="180"/>
                    </a:lnTo>
                    <a:lnTo>
                      <a:pt x="100" y="169"/>
                    </a:lnTo>
                    <a:lnTo>
                      <a:pt x="88" y="163"/>
                    </a:lnTo>
                    <a:lnTo>
                      <a:pt x="75" y="160"/>
                    </a:lnTo>
                    <a:lnTo>
                      <a:pt x="60" y="160"/>
                    </a:lnTo>
                    <a:lnTo>
                      <a:pt x="46" y="161"/>
                    </a:lnTo>
                    <a:lnTo>
                      <a:pt x="29" y="163"/>
                    </a:lnTo>
                    <a:lnTo>
                      <a:pt x="12" y="167"/>
                    </a:lnTo>
                    <a:lnTo>
                      <a:pt x="13" y="156"/>
                    </a:lnTo>
                    <a:lnTo>
                      <a:pt x="18" y="150"/>
                    </a:lnTo>
                    <a:lnTo>
                      <a:pt x="25" y="148"/>
                    </a:lnTo>
                    <a:lnTo>
                      <a:pt x="34" y="147"/>
                    </a:lnTo>
                    <a:lnTo>
                      <a:pt x="43" y="147"/>
                    </a:lnTo>
                    <a:lnTo>
                      <a:pt x="53" y="148"/>
                    </a:lnTo>
                    <a:lnTo>
                      <a:pt x="64" y="148"/>
                    </a:lnTo>
                    <a:lnTo>
                      <a:pt x="73" y="147"/>
                    </a:lnTo>
                    <a:lnTo>
                      <a:pt x="65" y="147"/>
                    </a:lnTo>
                    <a:lnTo>
                      <a:pt x="58" y="145"/>
                    </a:lnTo>
                    <a:lnTo>
                      <a:pt x="49" y="145"/>
                    </a:lnTo>
                    <a:lnTo>
                      <a:pt x="42" y="145"/>
                    </a:lnTo>
                    <a:lnTo>
                      <a:pt x="34" y="145"/>
                    </a:lnTo>
                    <a:lnTo>
                      <a:pt x="25" y="145"/>
                    </a:lnTo>
                    <a:lnTo>
                      <a:pt x="18" y="144"/>
                    </a:lnTo>
                    <a:lnTo>
                      <a:pt x="10" y="144"/>
                    </a:lnTo>
                    <a:lnTo>
                      <a:pt x="10" y="141"/>
                    </a:lnTo>
                    <a:lnTo>
                      <a:pt x="10" y="137"/>
                    </a:lnTo>
                    <a:lnTo>
                      <a:pt x="10" y="135"/>
                    </a:lnTo>
                    <a:lnTo>
                      <a:pt x="10" y="131"/>
                    </a:lnTo>
                    <a:lnTo>
                      <a:pt x="20" y="131"/>
                    </a:lnTo>
                    <a:lnTo>
                      <a:pt x="33" y="130"/>
                    </a:lnTo>
                    <a:lnTo>
                      <a:pt x="43" y="130"/>
                    </a:lnTo>
                    <a:lnTo>
                      <a:pt x="54" y="128"/>
                    </a:lnTo>
                    <a:lnTo>
                      <a:pt x="65" y="127"/>
                    </a:lnTo>
                    <a:lnTo>
                      <a:pt x="76" y="127"/>
                    </a:lnTo>
                    <a:lnTo>
                      <a:pt x="87" y="126"/>
                    </a:lnTo>
                    <a:lnTo>
                      <a:pt x="97" y="126"/>
                    </a:lnTo>
                    <a:lnTo>
                      <a:pt x="89" y="125"/>
                    </a:lnTo>
                    <a:lnTo>
                      <a:pt x="78" y="125"/>
                    </a:lnTo>
                    <a:lnTo>
                      <a:pt x="65" y="125"/>
                    </a:lnTo>
                    <a:lnTo>
                      <a:pt x="52" y="125"/>
                    </a:lnTo>
                    <a:lnTo>
                      <a:pt x="37" y="125"/>
                    </a:lnTo>
                    <a:lnTo>
                      <a:pt x="25" y="124"/>
                    </a:lnTo>
                    <a:lnTo>
                      <a:pt x="14" y="122"/>
                    </a:lnTo>
                    <a:lnTo>
                      <a:pt x="7" y="119"/>
                    </a:lnTo>
                    <a:lnTo>
                      <a:pt x="7" y="115"/>
                    </a:lnTo>
                    <a:lnTo>
                      <a:pt x="7" y="113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16" y="106"/>
                    </a:lnTo>
                    <a:lnTo>
                      <a:pt x="24" y="104"/>
                    </a:lnTo>
                    <a:lnTo>
                      <a:pt x="34" y="104"/>
                    </a:lnTo>
                    <a:lnTo>
                      <a:pt x="42" y="103"/>
                    </a:lnTo>
                    <a:lnTo>
                      <a:pt x="52" y="102"/>
                    </a:lnTo>
                    <a:lnTo>
                      <a:pt x="60" y="101"/>
                    </a:lnTo>
                    <a:lnTo>
                      <a:pt x="70" y="101"/>
                    </a:lnTo>
                    <a:lnTo>
                      <a:pt x="78" y="100"/>
                    </a:lnTo>
                    <a:lnTo>
                      <a:pt x="75" y="98"/>
                    </a:lnTo>
                    <a:lnTo>
                      <a:pt x="67" y="97"/>
                    </a:lnTo>
                    <a:lnTo>
                      <a:pt x="58" y="97"/>
                    </a:lnTo>
                    <a:lnTo>
                      <a:pt x="47" y="97"/>
                    </a:lnTo>
                    <a:lnTo>
                      <a:pt x="35" y="97"/>
                    </a:lnTo>
                    <a:lnTo>
                      <a:pt x="24" y="98"/>
                    </a:lnTo>
                    <a:lnTo>
                      <a:pt x="13" y="98"/>
                    </a:lnTo>
                    <a:lnTo>
                      <a:pt x="6" y="98"/>
                    </a:lnTo>
                    <a:lnTo>
                      <a:pt x="5" y="95"/>
                    </a:lnTo>
                    <a:lnTo>
                      <a:pt x="5" y="91"/>
                    </a:lnTo>
                    <a:lnTo>
                      <a:pt x="5" y="88"/>
                    </a:lnTo>
                    <a:lnTo>
                      <a:pt x="4" y="84"/>
                    </a:lnTo>
                    <a:lnTo>
                      <a:pt x="25" y="82"/>
                    </a:lnTo>
                    <a:lnTo>
                      <a:pt x="41" y="79"/>
                    </a:lnTo>
                    <a:lnTo>
                      <a:pt x="53" y="78"/>
                    </a:lnTo>
                    <a:lnTo>
                      <a:pt x="61" y="76"/>
                    </a:lnTo>
                    <a:lnTo>
                      <a:pt x="66" y="76"/>
                    </a:lnTo>
                    <a:lnTo>
                      <a:pt x="70" y="74"/>
                    </a:lnTo>
                    <a:lnTo>
                      <a:pt x="72" y="73"/>
                    </a:lnTo>
                    <a:lnTo>
                      <a:pt x="73" y="72"/>
                    </a:lnTo>
                    <a:lnTo>
                      <a:pt x="65" y="72"/>
                    </a:lnTo>
                    <a:lnTo>
                      <a:pt x="57" y="73"/>
                    </a:lnTo>
                    <a:lnTo>
                      <a:pt x="48" y="73"/>
                    </a:lnTo>
                    <a:lnTo>
                      <a:pt x="40" y="73"/>
                    </a:lnTo>
                    <a:lnTo>
                      <a:pt x="30" y="73"/>
                    </a:lnTo>
                    <a:lnTo>
                      <a:pt x="22" y="73"/>
                    </a:lnTo>
                    <a:lnTo>
                      <a:pt x="13" y="73"/>
                    </a:lnTo>
                    <a:lnTo>
                      <a:pt x="5" y="73"/>
                    </a:lnTo>
                    <a:lnTo>
                      <a:pt x="4" y="71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6" y="61"/>
                    </a:lnTo>
                    <a:lnTo>
                      <a:pt x="11" y="60"/>
                    </a:lnTo>
                    <a:lnTo>
                      <a:pt x="14" y="60"/>
                    </a:lnTo>
                    <a:lnTo>
                      <a:pt x="22" y="59"/>
                    </a:lnTo>
                    <a:lnTo>
                      <a:pt x="30" y="58"/>
                    </a:lnTo>
                    <a:lnTo>
                      <a:pt x="42" y="56"/>
                    </a:lnTo>
                    <a:lnTo>
                      <a:pt x="58" y="55"/>
                    </a:lnTo>
                    <a:lnTo>
                      <a:pt x="79" y="54"/>
                    </a:lnTo>
                    <a:lnTo>
                      <a:pt x="72" y="51"/>
                    </a:lnTo>
                    <a:lnTo>
                      <a:pt x="64" y="51"/>
                    </a:lnTo>
                    <a:lnTo>
                      <a:pt x="54" y="50"/>
                    </a:lnTo>
                    <a:lnTo>
                      <a:pt x="43" y="50"/>
                    </a:lnTo>
                    <a:lnTo>
                      <a:pt x="34" y="51"/>
                    </a:lnTo>
                    <a:lnTo>
                      <a:pt x="23" y="51"/>
                    </a:lnTo>
                    <a:lnTo>
                      <a:pt x="12" y="53"/>
                    </a:lnTo>
                    <a:lnTo>
                      <a:pt x="2" y="53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1"/>
                    </a:lnTo>
                    <a:lnTo>
                      <a:pt x="4" y="37"/>
                    </a:lnTo>
                    <a:lnTo>
                      <a:pt x="12" y="36"/>
                    </a:lnTo>
                    <a:lnTo>
                      <a:pt x="19" y="35"/>
                    </a:lnTo>
                    <a:lnTo>
                      <a:pt x="28" y="33"/>
                    </a:lnTo>
                    <a:lnTo>
                      <a:pt x="36" y="32"/>
                    </a:lnTo>
                    <a:lnTo>
                      <a:pt x="45" y="31"/>
                    </a:lnTo>
                    <a:lnTo>
                      <a:pt x="52" y="31"/>
                    </a:lnTo>
                    <a:lnTo>
                      <a:pt x="60" y="30"/>
                    </a:lnTo>
                    <a:lnTo>
                      <a:pt x="67" y="29"/>
                    </a:lnTo>
                    <a:lnTo>
                      <a:pt x="59" y="29"/>
                    </a:lnTo>
                    <a:lnTo>
                      <a:pt x="51" y="27"/>
                    </a:lnTo>
                    <a:lnTo>
                      <a:pt x="42" y="27"/>
                    </a:lnTo>
                    <a:lnTo>
                      <a:pt x="34" y="27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9" name="Freeform 129"/>
              <p:cNvSpPr>
                <a:spLocks/>
              </p:cNvSpPr>
              <p:nvPr/>
            </p:nvSpPr>
            <p:spPr bwMode="auto">
              <a:xfrm>
                <a:off x="4399" y="592"/>
                <a:ext cx="191" cy="77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" y="56"/>
                  </a:cxn>
                  <a:cxn ang="0">
                    <a:pos x="10" y="51"/>
                  </a:cxn>
                  <a:cxn ang="0">
                    <a:pos x="19" y="49"/>
                  </a:cxn>
                  <a:cxn ang="0">
                    <a:pos x="27" y="49"/>
                  </a:cxn>
                  <a:cxn ang="0">
                    <a:pos x="36" y="49"/>
                  </a:cxn>
                  <a:cxn ang="0">
                    <a:pos x="44" y="50"/>
                  </a:cxn>
                  <a:cxn ang="0">
                    <a:pos x="53" y="51"/>
                  </a:cxn>
                  <a:cxn ang="0">
                    <a:pos x="59" y="52"/>
                  </a:cxn>
                  <a:cxn ang="0">
                    <a:pos x="60" y="39"/>
                  </a:cxn>
                  <a:cxn ang="0">
                    <a:pos x="61" y="27"/>
                  </a:cxn>
                  <a:cxn ang="0">
                    <a:pos x="65" y="16"/>
                  </a:cxn>
                  <a:cxn ang="0">
                    <a:pos x="69" y="8"/>
                  </a:cxn>
                  <a:cxn ang="0">
                    <a:pos x="75" y="3"/>
                  </a:cxn>
                  <a:cxn ang="0">
                    <a:pos x="84" y="0"/>
                  </a:cxn>
                  <a:cxn ang="0">
                    <a:pos x="95" y="0"/>
                  </a:cxn>
                  <a:cxn ang="0">
                    <a:pos x="108" y="3"/>
                  </a:cxn>
                  <a:cxn ang="0">
                    <a:pos x="110" y="13"/>
                  </a:cxn>
                  <a:cxn ang="0">
                    <a:pos x="114" y="27"/>
                  </a:cxn>
                  <a:cxn ang="0">
                    <a:pos x="116" y="42"/>
                  </a:cxn>
                  <a:cxn ang="0">
                    <a:pos x="117" y="49"/>
                  </a:cxn>
                  <a:cxn ang="0">
                    <a:pos x="131" y="48"/>
                  </a:cxn>
                  <a:cxn ang="0">
                    <a:pos x="143" y="46"/>
                  </a:cxn>
                  <a:cxn ang="0">
                    <a:pos x="155" y="45"/>
                  </a:cxn>
                  <a:cxn ang="0">
                    <a:pos x="166" y="45"/>
                  </a:cxn>
                  <a:cxn ang="0">
                    <a:pos x="175" y="48"/>
                  </a:cxn>
                  <a:cxn ang="0">
                    <a:pos x="182" y="51"/>
                  </a:cxn>
                  <a:cxn ang="0">
                    <a:pos x="187" y="58"/>
                  </a:cxn>
                  <a:cxn ang="0">
                    <a:pos x="191" y="69"/>
                  </a:cxn>
                  <a:cxn ang="0">
                    <a:pos x="146" y="72"/>
                  </a:cxn>
                  <a:cxn ang="0">
                    <a:pos x="111" y="73"/>
                  </a:cxn>
                  <a:cxn ang="0">
                    <a:pos x="85" y="74"/>
                  </a:cxn>
                  <a:cxn ang="0">
                    <a:pos x="65" y="74"/>
                  </a:cxn>
                  <a:cxn ang="0">
                    <a:pos x="49" y="75"/>
                  </a:cxn>
                  <a:cxn ang="0">
                    <a:pos x="33" y="75"/>
                  </a:cxn>
                  <a:cxn ang="0">
                    <a:pos x="18" y="77"/>
                  </a:cxn>
                  <a:cxn ang="0">
                    <a:pos x="0" y="77"/>
                  </a:cxn>
                  <a:cxn ang="0">
                    <a:pos x="0" y="73"/>
                  </a:cxn>
                  <a:cxn ang="0">
                    <a:pos x="0" y="69"/>
                  </a:cxn>
                  <a:cxn ang="0">
                    <a:pos x="0" y="66"/>
                  </a:cxn>
                  <a:cxn ang="0">
                    <a:pos x="0" y="62"/>
                  </a:cxn>
                </a:cxnLst>
                <a:rect l="0" t="0" r="r" b="b"/>
                <a:pathLst>
                  <a:path w="191" h="77">
                    <a:moveTo>
                      <a:pt x="0" y="62"/>
                    </a:moveTo>
                    <a:lnTo>
                      <a:pt x="4" y="56"/>
                    </a:lnTo>
                    <a:lnTo>
                      <a:pt x="10" y="51"/>
                    </a:lnTo>
                    <a:lnTo>
                      <a:pt x="19" y="49"/>
                    </a:lnTo>
                    <a:lnTo>
                      <a:pt x="27" y="49"/>
                    </a:lnTo>
                    <a:lnTo>
                      <a:pt x="36" y="49"/>
                    </a:lnTo>
                    <a:lnTo>
                      <a:pt x="44" y="50"/>
                    </a:lnTo>
                    <a:lnTo>
                      <a:pt x="53" y="51"/>
                    </a:lnTo>
                    <a:lnTo>
                      <a:pt x="59" y="52"/>
                    </a:lnTo>
                    <a:lnTo>
                      <a:pt x="60" y="39"/>
                    </a:lnTo>
                    <a:lnTo>
                      <a:pt x="61" y="27"/>
                    </a:lnTo>
                    <a:lnTo>
                      <a:pt x="65" y="16"/>
                    </a:lnTo>
                    <a:lnTo>
                      <a:pt x="69" y="8"/>
                    </a:lnTo>
                    <a:lnTo>
                      <a:pt x="75" y="3"/>
                    </a:lnTo>
                    <a:lnTo>
                      <a:pt x="84" y="0"/>
                    </a:lnTo>
                    <a:lnTo>
                      <a:pt x="95" y="0"/>
                    </a:lnTo>
                    <a:lnTo>
                      <a:pt x="108" y="3"/>
                    </a:lnTo>
                    <a:lnTo>
                      <a:pt x="110" y="13"/>
                    </a:lnTo>
                    <a:lnTo>
                      <a:pt x="114" y="27"/>
                    </a:lnTo>
                    <a:lnTo>
                      <a:pt x="116" y="42"/>
                    </a:lnTo>
                    <a:lnTo>
                      <a:pt x="117" y="49"/>
                    </a:lnTo>
                    <a:lnTo>
                      <a:pt x="131" y="48"/>
                    </a:lnTo>
                    <a:lnTo>
                      <a:pt x="143" y="46"/>
                    </a:lnTo>
                    <a:lnTo>
                      <a:pt x="155" y="45"/>
                    </a:lnTo>
                    <a:lnTo>
                      <a:pt x="166" y="45"/>
                    </a:lnTo>
                    <a:lnTo>
                      <a:pt x="175" y="48"/>
                    </a:lnTo>
                    <a:lnTo>
                      <a:pt x="182" y="51"/>
                    </a:lnTo>
                    <a:lnTo>
                      <a:pt x="187" y="58"/>
                    </a:lnTo>
                    <a:lnTo>
                      <a:pt x="191" y="69"/>
                    </a:lnTo>
                    <a:lnTo>
                      <a:pt x="146" y="72"/>
                    </a:lnTo>
                    <a:lnTo>
                      <a:pt x="111" y="73"/>
                    </a:lnTo>
                    <a:lnTo>
                      <a:pt x="85" y="74"/>
                    </a:lnTo>
                    <a:lnTo>
                      <a:pt x="65" y="74"/>
                    </a:lnTo>
                    <a:lnTo>
                      <a:pt x="49" y="75"/>
                    </a:lnTo>
                    <a:lnTo>
                      <a:pt x="33" y="75"/>
                    </a:lnTo>
                    <a:lnTo>
                      <a:pt x="18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0" name="Freeform 130"/>
              <p:cNvSpPr>
                <a:spLocks/>
              </p:cNvSpPr>
              <p:nvPr/>
            </p:nvSpPr>
            <p:spPr bwMode="auto">
              <a:xfrm>
                <a:off x="4400" y="282"/>
                <a:ext cx="186" cy="7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6" y="30"/>
                  </a:cxn>
                  <a:cxn ang="0">
                    <a:pos x="12" y="17"/>
                  </a:cxn>
                  <a:cxn ang="0">
                    <a:pos x="19" y="6"/>
                  </a:cxn>
                  <a:cxn ang="0">
                    <a:pos x="26" y="0"/>
                  </a:cxn>
                  <a:cxn ang="0">
                    <a:pos x="31" y="2"/>
                  </a:cxn>
                  <a:cxn ang="0">
                    <a:pos x="37" y="3"/>
                  </a:cxn>
                  <a:cxn ang="0">
                    <a:pos x="43" y="4"/>
                  </a:cxn>
                  <a:cxn ang="0">
                    <a:pos x="50" y="6"/>
                  </a:cxn>
                  <a:cxn ang="0">
                    <a:pos x="58" y="9"/>
                  </a:cxn>
                  <a:cxn ang="0">
                    <a:pos x="67" y="11"/>
                  </a:cxn>
                  <a:cxn ang="0">
                    <a:pos x="77" y="14"/>
                  </a:cxn>
                  <a:cxn ang="0">
                    <a:pos x="88" y="16"/>
                  </a:cxn>
                  <a:cxn ang="0">
                    <a:pos x="98" y="15"/>
                  </a:cxn>
                  <a:cxn ang="0">
                    <a:pos x="110" y="14"/>
                  </a:cxn>
                  <a:cxn ang="0">
                    <a:pos x="122" y="12"/>
                  </a:cxn>
                  <a:cxn ang="0">
                    <a:pos x="133" y="11"/>
                  </a:cxn>
                  <a:cxn ang="0">
                    <a:pos x="145" y="10"/>
                  </a:cxn>
                  <a:cxn ang="0">
                    <a:pos x="156" y="9"/>
                  </a:cxn>
                  <a:cxn ang="0">
                    <a:pos x="166" y="8"/>
                  </a:cxn>
                  <a:cxn ang="0">
                    <a:pos x="175" y="8"/>
                  </a:cxn>
                  <a:cxn ang="0">
                    <a:pos x="183" y="20"/>
                  </a:cxn>
                  <a:cxn ang="0">
                    <a:pos x="186" y="30"/>
                  </a:cxn>
                  <a:cxn ang="0">
                    <a:pos x="184" y="40"/>
                  </a:cxn>
                  <a:cxn ang="0">
                    <a:pos x="179" y="48"/>
                  </a:cxn>
                  <a:cxn ang="0">
                    <a:pos x="171" y="56"/>
                  </a:cxn>
                  <a:cxn ang="0">
                    <a:pos x="160" y="62"/>
                  </a:cxn>
                  <a:cxn ang="0">
                    <a:pos x="147" y="65"/>
                  </a:cxn>
                  <a:cxn ang="0">
                    <a:pos x="132" y="69"/>
                  </a:cxn>
                  <a:cxn ang="0">
                    <a:pos x="115" y="71"/>
                  </a:cxn>
                  <a:cxn ang="0">
                    <a:pos x="98" y="74"/>
                  </a:cxn>
                  <a:cxn ang="0">
                    <a:pos x="82" y="74"/>
                  </a:cxn>
                  <a:cxn ang="0">
                    <a:pos x="66" y="74"/>
                  </a:cxn>
                  <a:cxn ang="0">
                    <a:pos x="50" y="73"/>
                  </a:cxn>
                  <a:cxn ang="0">
                    <a:pos x="37" y="71"/>
                  </a:cxn>
                  <a:cxn ang="0">
                    <a:pos x="25" y="69"/>
                  </a:cxn>
                  <a:cxn ang="0">
                    <a:pos x="15" y="65"/>
                  </a:cxn>
                  <a:cxn ang="0">
                    <a:pos x="11" y="59"/>
                  </a:cxn>
                  <a:cxn ang="0">
                    <a:pos x="6" y="54"/>
                  </a:cxn>
                  <a:cxn ang="0">
                    <a:pos x="2" y="50"/>
                  </a:cxn>
                  <a:cxn ang="0">
                    <a:pos x="0" y="41"/>
                  </a:cxn>
                </a:cxnLst>
                <a:rect l="0" t="0" r="r" b="b"/>
                <a:pathLst>
                  <a:path w="186" h="74">
                    <a:moveTo>
                      <a:pt x="0" y="41"/>
                    </a:moveTo>
                    <a:lnTo>
                      <a:pt x="6" y="30"/>
                    </a:lnTo>
                    <a:lnTo>
                      <a:pt x="12" y="17"/>
                    </a:lnTo>
                    <a:lnTo>
                      <a:pt x="19" y="6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7" y="3"/>
                    </a:lnTo>
                    <a:lnTo>
                      <a:pt x="43" y="4"/>
                    </a:lnTo>
                    <a:lnTo>
                      <a:pt x="50" y="6"/>
                    </a:lnTo>
                    <a:lnTo>
                      <a:pt x="58" y="9"/>
                    </a:lnTo>
                    <a:lnTo>
                      <a:pt x="67" y="11"/>
                    </a:lnTo>
                    <a:lnTo>
                      <a:pt x="77" y="14"/>
                    </a:lnTo>
                    <a:lnTo>
                      <a:pt x="88" y="16"/>
                    </a:lnTo>
                    <a:lnTo>
                      <a:pt x="98" y="15"/>
                    </a:lnTo>
                    <a:lnTo>
                      <a:pt x="110" y="14"/>
                    </a:lnTo>
                    <a:lnTo>
                      <a:pt x="122" y="12"/>
                    </a:lnTo>
                    <a:lnTo>
                      <a:pt x="133" y="11"/>
                    </a:lnTo>
                    <a:lnTo>
                      <a:pt x="145" y="10"/>
                    </a:lnTo>
                    <a:lnTo>
                      <a:pt x="156" y="9"/>
                    </a:lnTo>
                    <a:lnTo>
                      <a:pt x="166" y="8"/>
                    </a:lnTo>
                    <a:lnTo>
                      <a:pt x="175" y="8"/>
                    </a:lnTo>
                    <a:lnTo>
                      <a:pt x="183" y="20"/>
                    </a:lnTo>
                    <a:lnTo>
                      <a:pt x="186" y="30"/>
                    </a:lnTo>
                    <a:lnTo>
                      <a:pt x="184" y="40"/>
                    </a:lnTo>
                    <a:lnTo>
                      <a:pt x="179" y="48"/>
                    </a:lnTo>
                    <a:lnTo>
                      <a:pt x="171" y="56"/>
                    </a:lnTo>
                    <a:lnTo>
                      <a:pt x="160" y="62"/>
                    </a:lnTo>
                    <a:lnTo>
                      <a:pt x="147" y="65"/>
                    </a:lnTo>
                    <a:lnTo>
                      <a:pt x="132" y="69"/>
                    </a:lnTo>
                    <a:lnTo>
                      <a:pt x="115" y="71"/>
                    </a:lnTo>
                    <a:lnTo>
                      <a:pt x="98" y="74"/>
                    </a:lnTo>
                    <a:lnTo>
                      <a:pt x="82" y="74"/>
                    </a:lnTo>
                    <a:lnTo>
                      <a:pt x="66" y="74"/>
                    </a:lnTo>
                    <a:lnTo>
                      <a:pt x="50" y="73"/>
                    </a:lnTo>
                    <a:lnTo>
                      <a:pt x="37" y="71"/>
                    </a:lnTo>
                    <a:lnTo>
                      <a:pt x="25" y="69"/>
                    </a:lnTo>
                    <a:lnTo>
                      <a:pt x="15" y="65"/>
                    </a:lnTo>
                    <a:lnTo>
                      <a:pt x="11" y="59"/>
                    </a:lnTo>
                    <a:lnTo>
                      <a:pt x="6" y="54"/>
                    </a:lnTo>
                    <a:lnTo>
                      <a:pt x="2" y="5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1" name="Freeform 131"/>
              <p:cNvSpPr>
                <a:spLocks/>
              </p:cNvSpPr>
              <p:nvPr/>
            </p:nvSpPr>
            <p:spPr bwMode="auto">
              <a:xfrm>
                <a:off x="4417" y="452"/>
                <a:ext cx="66" cy="7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2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8" y="0"/>
                  </a:cxn>
                  <a:cxn ang="0">
                    <a:pos x="32" y="5"/>
                  </a:cxn>
                  <a:cxn ang="0">
                    <a:pos x="36" y="11"/>
                  </a:cxn>
                  <a:cxn ang="0">
                    <a:pos x="39" y="16"/>
                  </a:cxn>
                  <a:cxn ang="0">
                    <a:pos x="44" y="20"/>
                  </a:cxn>
                  <a:cxn ang="0">
                    <a:pos x="49" y="25"/>
                  </a:cxn>
                  <a:cxn ang="0">
                    <a:pos x="55" y="29"/>
                  </a:cxn>
                  <a:cxn ang="0">
                    <a:pos x="60" y="32"/>
                  </a:cxn>
                  <a:cxn ang="0">
                    <a:pos x="66" y="36"/>
                  </a:cxn>
                  <a:cxn ang="0">
                    <a:pos x="66" y="37"/>
                  </a:cxn>
                  <a:cxn ang="0">
                    <a:pos x="66" y="40"/>
                  </a:cxn>
                  <a:cxn ang="0">
                    <a:pos x="66" y="41"/>
                  </a:cxn>
                  <a:cxn ang="0">
                    <a:pos x="66" y="43"/>
                  </a:cxn>
                  <a:cxn ang="0">
                    <a:pos x="59" y="51"/>
                  </a:cxn>
                  <a:cxn ang="0">
                    <a:pos x="53" y="59"/>
                  </a:cxn>
                  <a:cxn ang="0">
                    <a:pos x="45" y="67"/>
                  </a:cxn>
                  <a:cxn ang="0">
                    <a:pos x="36" y="77"/>
                  </a:cxn>
                  <a:cxn ang="0">
                    <a:pos x="27" y="71"/>
                  </a:cxn>
                  <a:cxn ang="0">
                    <a:pos x="20" y="64"/>
                  </a:cxn>
                  <a:cxn ang="0">
                    <a:pos x="14" y="55"/>
                  </a:cxn>
                  <a:cxn ang="0">
                    <a:pos x="9" y="47"/>
                  </a:cxn>
                  <a:cxn ang="0">
                    <a:pos x="4" y="37"/>
                  </a:cxn>
                  <a:cxn ang="0">
                    <a:pos x="2" y="28"/>
                  </a:cxn>
                  <a:cxn ang="0">
                    <a:pos x="1" y="19"/>
                  </a:cxn>
                  <a:cxn ang="0">
                    <a:pos x="0" y="10"/>
                  </a:cxn>
                </a:cxnLst>
                <a:rect l="0" t="0" r="r" b="b"/>
                <a:pathLst>
                  <a:path w="66" h="77">
                    <a:moveTo>
                      <a:pt x="0" y="10"/>
                    </a:moveTo>
                    <a:lnTo>
                      <a:pt x="8" y="2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2" y="5"/>
                    </a:lnTo>
                    <a:lnTo>
                      <a:pt x="36" y="11"/>
                    </a:lnTo>
                    <a:lnTo>
                      <a:pt x="39" y="16"/>
                    </a:lnTo>
                    <a:lnTo>
                      <a:pt x="44" y="20"/>
                    </a:lnTo>
                    <a:lnTo>
                      <a:pt x="49" y="25"/>
                    </a:lnTo>
                    <a:lnTo>
                      <a:pt x="55" y="29"/>
                    </a:lnTo>
                    <a:lnTo>
                      <a:pt x="60" y="32"/>
                    </a:lnTo>
                    <a:lnTo>
                      <a:pt x="66" y="36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6" y="41"/>
                    </a:lnTo>
                    <a:lnTo>
                      <a:pt x="66" y="43"/>
                    </a:lnTo>
                    <a:lnTo>
                      <a:pt x="59" y="51"/>
                    </a:lnTo>
                    <a:lnTo>
                      <a:pt x="53" y="59"/>
                    </a:lnTo>
                    <a:lnTo>
                      <a:pt x="45" y="67"/>
                    </a:lnTo>
                    <a:lnTo>
                      <a:pt x="36" y="77"/>
                    </a:lnTo>
                    <a:lnTo>
                      <a:pt x="27" y="71"/>
                    </a:lnTo>
                    <a:lnTo>
                      <a:pt x="20" y="64"/>
                    </a:lnTo>
                    <a:lnTo>
                      <a:pt x="14" y="55"/>
                    </a:lnTo>
                    <a:lnTo>
                      <a:pt x="9" y="47"/>
                    </a:lnTo>
                    <a:lnTo>
                      <a:pt x="4" y="37"/>
                    </a:lnTo>
                    <a:lnTo>
                      <a:pt x="2" y="28"/>
                    </a:lnTo>
                    <a:lnTo>
                      <a:pt x="1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2" name="Freeform 132"/>
              <p:cNvSpPr>
                <a:spLocks/>
              </p:cNvSpPr>
              <p:nvPr/>
            </p:nvSpPr>
            <p:spPr bwMode="auto">
              <a:xfrm>
                <a:off x="4437" y="1335"/>
                <a:ext cx="66" cy="279"/>
              </a:xfrm>
              <a:custGeom>
                <a:avLst/>
                <a:gdLst/>
                <a:ahLst/>
                <a:cxnLst>
                  <a:cxn ang="0">
                    <a:pos x="11" y="120"/>
                  </a:cxn>
                  <a:cxn ang="0">
                    <a:pos x="31" y="1"/>
                  </a:cxn>
                  <a:cxn ang="0">
                    <a:pos x="36" y="2"/>
                  </a:cxn>
                  <a:cxn ang="0">
                    <a:pos x="42" y="49"/>
                  </a:cxn>
                  <a:cxn ang="0">
                    <a:pos x="37" y="54"/>
                  </a:cxn>
                  <a:cxn ang="0">
                    <a:pos x="35" y="57"/>
                  </a:cxn>
                  <a:cxn ang="0">
                    <a:pos x="35" y="61"/>
                  </a:cxn>
                  <a:cxn ang="0">
                    <a:pos x="41" y="60"/>
                  </a:cxn>
                  <a:cxn ang="0">
                    <a:pos x="43" y="69"/>
                  </a:cxn>
                  <a:cxn ang="0">
                    <a:pos x="39" y="78"/>
                  </a:cxn>
                  <a:cxn ang="0">
                    <a:pos x="33" y="82"/>
                  </a:cxn>
                  <a:cxn ang="0">
                    <a:pos x="42" y="83"/>
                  </a:cxn>
                  <a:cxn ang="0">
                    <a:pos x="46" y="91"/>
                  </a:cxn>
                  <a:cxn ang="0">
                    <a:pos x="42" y="100"/>
                  </a:cxn>
                  <a:cxn ang="0">
                    <a:pos x="31" y="105"/>
                  </a:cxn>
                  <a:cxn ang="0">
                    <a:pos x="40" y="107"/>
                  </a:cxn>
                  <a:cxn ang="0">
                    <a:pos x="49" y="111"/>
                  </a:cxn>
                  <a:cxn ang="0">
                    <a:pos x="42" y="120"/>
                  </a:cxn>
                  <a:cxn ang="0">
                    <a:pos x="24" y="126"/>
                  </a:cxn>
                  <a:cxn ang="0">
                    <a:pos x="25" y="128"/>
                  </a:cxn>
                  <a:cxn ang="0">
                    <a:pos x="39" y="128"/>
                  </a:cxn>
                  <a:cxn ang="0">
                    <a:pos x="51" y="129"/>
                  </a:cxn>
                  <a:cxn ang="0">
                    <a:pos x="52" y="136"/>
                  </a:cxn>
                  <a:cxn ang="0">
                    <a:pos x="29" y="143"/>
                  </a:cxn>
                  <a:cxn ang="0">
                    <a:pos x="42" y="146"/>
                  </a:cxn>
                  <a:cxn ang="0">
                    <a:pos x="53" y="148"/>
                  </a:cxn>
                  <a:cxn ang="0">
                    <a:pos x="53" y="159"/>
                  </a:cxn>
                  <a:cxn ang="0">
                    <a:pos x="27" y="166"/>
                  </a:cxn>
                  <a:cxn ang="0">
                    <a:pos x="19" y="168"/>
                  </a:cxn>
                  <a:cxn ang="0">
                    <a:pos x="24" y="170"/>
                  </a:cxn>
                  <a:cxn ang="0">
                    <a:pos x="39" y="168"/>
                  </a:cxn>
                  <a:cxn ang="0">
                    <a:pos x="52" y="168"/>
                  </a:cxn>
                  <a:cxn ang="0">
                    <a:pos x="58" y="176"/>
                  </a:cxn>
                  <a:cxn ang="0">
                    <a:pos x="53" y="185"/>
                  </a:cxn>
                  <a:cxn ang="0">
                    <a:pos x="39" y="190"/>
                  </a:cxn>
                  <a:cxn ang="0">
                    <a:pos x="24" y="195"/>
                  </a:cxn>
                  <a:cxn ang="0">
                    <a:pos x="19" y="199"/>
                  </a:cxn>
                  <a:cxn ang="0">
                    <a:pos x="24" y="200"/>
                  </a:cxn>
                  <a:cxn ang="0">
                    <a:pos x="40" y="197"/>
                  </a:cxn>
                  <a:cxn ang="0">
                    <a:pos x="55" y="196"/>
                  </a:cxn>
                  <a:cxn ang="0">
                    <a:pos x="60" y="201"/>
                  </a:cxn>
                  <a:cxn ang="0">
                    <a:pos x="41" y="213"/>
                  </a:cxn>
                  <a:cxn ang="0">
                    <a:pos x="25" y="219"/>
                  </a:cxn>
                  <a:cxn ang="0">
                    <a:pos x="27" y="221"/>
                  </a:cxn>
                  <a:cxn ang="0">
                    <a:pos x="53" y="219"/>
                  </a:cxn>
                  <a:cxn ang="0">
                    <a:pos x="63" y="223"/>
                  </a:cxn>
                  <a:cxn ang="0">
                    <a:pos x="63" y="233"/>
                  </a:cxn>
                  <a:cxn ang="0">
                    <a:pos x="34" y="239"/>
                  </a:cxn>
                  <a:cxn ang="0">
                    <a:pos x="23" y="242"/>
                  </a:cxn>
                  <a:cxn ang="0">
                    <a:pos x="23" y="245"/>
                  </a:cxn>
                  <a:cxn ang="0">
                    <a:pos x="42" y="247"/>
                  </a:cxn>
                  <a:cxn ang="0">
                    <a:pos x="60" y="245"/>
                  </a:cxn>
                  <a:cxn ang="0">
                    <a:pos x="63" y="251"/>
                  </a:cxn>
                  <a:cxn ang="0">
                    <a:pos x="58" y="261"/>
                  </a:cxn>
                  <a:cxn ang="0">
                    <a:pos x="41" y="264"/>
                  </a:cxn>
                  <a:cxn ang="0">
                    <a:pos x="60" y="268"/>
                  </a:cxn>
                  <a:cxn ang="0">
                    <a:pos x="66" y="271"/>
                  </a:cxn>
                  <a:cxn ang="0">
                    <a:pos x="59" y="274"/>
                  </a:cxn>
                  <a:cxn ang="0">
                    <a:pos x="36" y="277"/>
                  </a:cxn>
                  <a:cxn ang="0">
                    <a:pos x="12" y="279"/>
                  </a:cxn>
                  <a:cxn ang="0">
                    <a:pos x="2" y="272"/>
                  </a:cxn>
                </a:cxnLst>
                <a:rect l="0" t="0" r="r" b="b"/>
                <a:pathLst>
                  <a:path w="66" h="279">
                    <a:moveTo>
                      <a:pt x="0" y="244"/>
                    </a:moveTo>
                    <a:lnTo>
                      <a:pt x="5" y="180"/>
                    </a:lnTo>
                    <a:lnTo>
                      <a:pt x="11" y="120"/>
                    </a:lnTo>
                    <a:lnTo>
                      <a:pt x="19" y="6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40" y="28"/>
                    </a:lnTo>
                    <a:lnTo>
                      <a:pt x="41" y="42"/>
                    </a:lnTo>
                    <a:lnTo>
                      <a:pt x="42" y="49"/>
                    </a:lnTo>
                    <a:lnTo>
                      <a:pt x="41" y="53"/>
                    </a:lnTo>
                    <a:lnTo>
                      <a:pt x="40" y="54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7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3" y="60"/>
                    </a:lnTo>
                    <a:lnTo>
                      <a:pt x="43" y="64"/>
                    </a:lnTo>
                    <a:lnTo>
                      <a:pt x="43" y="69"/>
                    </a:lnTo>
                    <a:lnTo>
                      <a:pt x="43" y="72"/>
                    </a:lnTo>
                    <a:lnTo>
                      <a:pt x="42" y="77"/>
                    </a:lnTo>
                    <a:lnTo>
                      <a:pt x="39" y="78"/>
                    </a:lnTo>
                    <a:lnTo>
                      <a:pt x="36" y="79"/>
                    </a:lnTo>
                    <a:lnTo>
                      <a:pt x="34" y="81"/>
                    </a:lnTo>
                    <a:lnTo>
                      <a:pt x="33" y="82"/>
                    </a:lnTo>
                    <a:lnTo>
                      <a:pt x="36" y="83"/>
                    </a:lnTo>
                    <a:lnTo>
                      <a:pt x="39" y="83"/>
                    </a:lnTo>
                    <a:lnTo>
                      <a:pt x="42" y="83"/>
                    </a:lnTo>
                    <a:lnTo>
                      <a:pt x="45" y="83"/>
                    </a:lnTo>
                    <a:lnTo>
                      <a:pt x="45" y="88"/>
                    </a:lnTo>
                    <a:lnTo>
                      <a:pt x="46" y="91"/>
                    </a:lnTo>
                    <a:lnTo>
                      <a:pt x="46" y="95"/>
                    </a:lnTo>
                    <a:lnTo>
                      <a:pt x="46" y="99"/>
                    </a:lnTo>
                    <a:lnTo>
                      <a:pt x="42" y="100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1" y="105"/>
                    </a:lnTo>
                    <a:lnTo>
                      <a:pt x="34" y="106"/>
                    </a:lnTo>
                    <a:lnTo>
                      <a:pt x="36" y="107"/>
                    </a:lnTo>
                    <a:lnTo>
                      <a:pt x="40" y="107"/>
                    </a:lnTo>
                    <a:lnTo>
                      <a:pt x="46" y="107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49" y="113"/>
                    </a:lnTo>
                    <a:lnTo>
                      <a:pt x="48" y="118"/>
                    </a:lnTo>
                    <a:lnTo>
                      <a:pt x="42" y="120"/>
                    </a:lnTo>
                    <a:lnTo>
                      <a:pt x="36" y="122"/>
                    </a:lnTo>
                    <a:lnTo>
                      <a:pt x="30" y="124"/>
                    </a:lnTo>
                    <a:lnTo>
                      <a:pt x="24" y="126"/>
                    </a:lnTo>
                    <a:lnTo>
                      <a:pt x="25" y="128"/>
                    </a:lnTo>
                    <a:lnTo>
                      <a:pt x="25" y="128"/>
                    </a:lnTo>
                    <a:lnTo>
                      <a:pt x="25" y="128"/>
                    </a:lnTo>
                    <a:lnTo>
                      <a:pt x="27" y="129"/>
                    </a:lnTo>
                    <a:lnTo>
                      <a:pt x="33" y="128"/>
                    </a:lnTo>
                    <a:lnTo>
                      <a:pt x="39" y="128"/>
                    </a:lnTo>
                    <a:lnTo>
                      <a:pt x="45" y="128"/>
                    </a:lnTo>
                    <a:lnTo>
                      <a:pt x="51" y="126"/>
                    </a:lnTo>
                    <a:lnTo>
                      <a:pt x="51" y="129"/>
                    </a:lnTo>
                    <a:lnTo>
                      <a:pt x="52" y="131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40" y="140"/>
                    </a:lnTo>
                    <a:lnTo>
                      <a:pt x="33" y="142"/>
                    </a:lnTo>
                    <a:lnTo>
                      <a:pt x="29" y="143"/>
                    </a:lnTo>
                    <a:lnTo>
                      <a:pt x="27" y="144"/>
                    </a:lnTo>
                    <a:lnTo>
                      <a:pt x="33" y="147"/>
                    </a:lnTo>
                    <a:lnTo>
                      <a:pt x="42" y="146"/>
                    </a:lnTo>
                    <a:lnTo>
                      <a:pt x="51" y="146"/>
                    </a:lnTo>
                    <a:lnTo>
                      <a:pt x="54" y="144"/>
                    </a:lnTo>
                    <a:lnTo>
                      <a:pt x="53" y="148"/>
                    </a:lnTo>
                    <a:lnTo>
                      <a:pt x="53" y="152"/>
                    </a:lnTo>
                    <a:lnTo>
                      <a:pt x="53" y="155"/>
                    </a:lnTo>
                    <a:lnTo>
                      <a:pt x="53" y="159"/>
                    </a:lnTo>
                    <a:lnTo>
                      <a:pt x="45" y="161"/>
                    </a:lnTo>
                    <a:lnTo>
                      <a:pt x="35" y="164"/>
                    </a:lnTo>
                    <a:lnTo>
                      <a:pt x="27" y="166"/>
                    </a:lnTo>
                    <a:lnTo>
                      <a:pt x="18" y="168"/>
                    </a:lnTo>
                    <a:lnTo>
                      <a:pt x="18" y="168"/>
                    </a:lnTo>
                    <a:lnTo>
                      <a:pt x="19" y="168"/>
                    </a:lnTo>
                    <a:lnTo>
                      <a:pt x="19" y="170"/>
                    </a:lnTo>
                    <a:lnTo>
                      <a:pt x="19" y="170"/>
                    </a:lnTo>
                    <a:lnTo>
                      <a:pt x="24" y="170"/>
                    </a:lnTo>
                    <a:lnTo>
                      <a:pt x="29" y="168"/>
                    </a:lnTo>
                    <a:lnTo>
                      <a:pt x="34" y="168"/>
                    </a:lnTo>
                    <a:lnTo>
                      <a:pt x="39" y="168"/>
                    </a:lnTo>
                    <a:lnTo>
                      <a:pt x="43" y="168"/>
                    </a:lnTo>
                    <a:lnTo>
                      <a:pt x="47" y="168"/>
                    </a:lnTo>
                    <a:lnTo>
                      <a:pt x="52" y="168"/>
                    </a:lnTo>
                    <a:lnTo>
                      <a:pt x="57" y="168"/>
                    </a:lnTo>
                    <a:lnTo>
                      <a:pt x="57" y="172"/>
                    </a:lnTo>
                    <a:lnTo>
                      <a:pt x="58" y="176"/>
                    </a:lnTo>
                    <a:lnTo>
                      <a:pt x="58" y="179"/>
                    </a:lnTo>
                    <a:lnTo>
                      <a:pt x="58" y="184"/>
                    </a:lnTo>
                    <a:lnTo>
                      <a:pt x="53" y="185"/>
                    </a:lnTo>
                    <a:lnTo>
                      <a:pt x="48" y="187"/>
                    </a:lnTo>
                    <a:lnTo>
                      <a:pt x="43" y="188"/>
                    </a:lnTo>
                    <a:lnTo>
                      <a:pt x="39" y="190"/>
                    </a:lnTo>
                    <a:lnTo>
                      <a:pt x="34" y="191"/>
                    </a:lnTo>
                    <a:lnTo>
                      <a:pt x="29" y="193"/>
                    </a:lnTo>
                    <a:lnTo>
                      <a:pt x="24" y="195"/>
                    </a:lnTo>
                    <a:lnTo>
                      <a:pt x="19" y="196"/>
                    </a:lnTo>
                    <a:lnTo>
                      <a:pt x="19" y="197"/>
                    </a:lnTo>
                    <a:lnTo>
                      <a:pt x="19" y="199"/>
                    </a:lnTo>
                    <a:lnTo>
                      <a:pt x="19" y="200"/>
                    </a:lnTo>
                    <a:lnTo>
                      <a:pt x="19" y="201"/>
                    </a:lnTo>
                    <a:lnTo>
                      <a:pt x="24" y="200"/>
                    </a:lnTo>
                    <a:lnTo>
                      <a:pt x="30" y="200"/>
                    </a:lnTo>
                    <a:lnTo>
                      <a:pt x="35" y="199"/>
                    </a:lnTo>
                    <a:lnTo>
                      <a:pt x="40" y="197"/>
                    </a:lnTo>
                    <a:lnTo>
                      <a:pt x="46" y="197"/>
                    </a:lnTo>
                    <a:lnTo>
                      <a:pt x="51" y="196"/>
                    </a:lnTo>
                    <a:lnTo>
                      <a:pt x="55" y="196"/>
                    </a:lnTo>
                    <a:lnTo>
                      <a:pt x="60" y="195"/>
                    </a:lnTo>
                    <a:lnTo>
                      <a:pt x="60" y="197"/>
                    </a:lnTo>
                    <a:lnTo>
                      <a:pt x="60" y="201"/>
                    </a:lnTo>
                    <a:lnTo>
                      <a:pt x="60" y="205"/>
                    </a:lnTo>
                    <a:lnTo>
                      <a:pt x="60" y="208"/>
                    </a:lnTo>
                    <a:lnTo>
                      <a:pt x="41" y="213"/>
                    </a:lnTo>
                    <a:lnTo>
                      <a:pt x="31" y="215"/>
                    </a:lnTo>
                    <a:lnTo>
                      <a:pt x="28" y="218"/>
                    </a:lnTo>
                    <a:lnTo>
                      <a:pt x="25" y="219"/>
                    </a:lnTo>
                    <a:lnTo>
                      <a:pt x="27" y="220"/>
                    </a:lnTo>
                    <a:lnTo>
                      <a:pt x="27" y="220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43" y="220"/>
                    </a:lnTo>
                    <a:lnTo>
                      <a:pt x="53" y="219"/>
                    </a:lnTo>
                    <a:lnTo>
                      <a:pt x="58" y="218"/>
                    </a:lnTo>
                    <a:lnTo>
                      <a:pt x="63" y="219"/>
                    </a:lnTo>
                    <a:lnTo>
                      <a:pt x="63" y="223"/>
                    </a:lnTo>
                    <a:lnTo>
                      <a:pt x="63" y="226"/>
                    </a:lnTo>
                    <a:lnTo>
                      <a:pt x="63" y="230"/>
                    </a:lnTo>
                    <a:lnTo>
                      <a:pt x="63" y="233"/>
                    </a:lnTo>
                    <a:lnTo>
                      <a:pt x="49" y="236"/>
                    </a:lnTo>
                    <a:lnTo>
                      <a:pt x="40" y="237"/>
                    </a:lnTo>
                    <a:lnTo>
                      <a:pt x="34" y="239"/>
                    </a:lnTo>
                    <a:lnTo>
                      <a:pt x="29" y="239"/>
                    </a:lnTo>
                    <a:lnTo>
                      <a:pt x="25" y="241"/>
                    </a:lnTo>
                    <a:lnTo>
                      <a:pt x="23" y="242"/>
                    </a:lnTo>
                    <a:lnTo>
                      <a:pt x="22" y="242"/>
                    </a:lnTo>
                    <a:lnTo>
                      <a:pt x="21" y="243"/>
                    </a:lnTo>
                    <a:lnTo>
                      <a:pt x="23" y="245"/>
                    </a:lnTo>
                    <a:lnTo>
                      <a:pt x="28" y="247"/>
                    </a:lnTo>
                    <a:lnTo>
                      <a:pt x="35" y="247"/>
                    </a:lnTo>
                    <a:lnTo>
                      <a:pt x="42" y="247"/>
                    </a:lnTo>
                    <a:lnTo>
                      <a:pt x="49" y="247"/>
                    </a:lnTo>
                    <a:lnTo>
                      <a:pt x="55" y="247"/>
                    </a:lnTo>
                    <a:lnTo>
                      <a:pt x="60" y="245"/>
                    </a:lnTo>
                    <a:lnTo>
                      <a:pt x="63" y="245"/>
                    </a:lnTo>
                    <a:lnTo>
                      <a:pt x="63" y="248"/>
                    </a:lnTo>
                    <a:lnTo>
                      <a:pt x="63" y="251"/>
                    </a:lnTo>
                    <a:lnTo>
                      <a:pt x="63" y="255"/>
                    </a:lnTo>
                    <a:lnTo>
                      <a:pt x="64" y="260"/>
                    </a:lnTo>
                    <a:lnTo>
                      <a:pt x="58" y="261"/>
                    </a:lnTo>
                    <a:lnTo>
                      <a:pt x="53" y="261"/>
                    </a:lnTo>
                    <a:lnTo>
                      <a:pt x="47" y="262"/>
                    </a:lnTo>
                    <a:lnTo>
                      <a:pt x="41" y="264"/>
                    </a:lnTo>
                    <a:lnTo>
                      <a:pt x="47" y="267"/>
                    </a:lnTo>
                    <a:lnTo>
                      <a:pt x="54" y="268"/>
                    </a:lnTo>
                    <a:lnTo>
                      <a:pt x="60" y="268"/>
                    </a:lnTo>
                    <a:lnTo>
                      <a:pt x="66" y="268"/>
                    </a:lnTo>
                    <a:lnTo>
                      <a:pt x="66" y="270"/>
                    </a:lnTo>
                    <a:lnTo>
                      <a:pt x="66" y="271"/>
                    </a:lnTo>
                    <a:lnTo>
                      <a:pt x="66" y="273"/>
                    </a:lnTo>
                    <a:lnTo>
                      <a:pt x="66" y="274"/>
                    </a:lnTo>
                    <a:lnTo>
                      <a:pt x="59" y="274"/>
                    </a:lnTo>
                    <a:lnTo>
                      <a:pt x="51" y="276"/>
                    </a:lnTo>
                    <a:lnTo>
                      <a:pt x="43" y="276"/>
                    </a:lnTo>
                    <a:lnTo>
                      <a:pt x="36" y="277"/>
                    </a:lnTo>
                    <a:lnTo>
                      <a:pt x="28" y="278"/>
                    </a:lnTo>
                    <a:lnTo>
                      <a:pt x="21" y="278"/>
                    </a:lnTo>
                    <a:lnTo>
                      <a:pt x="12" y="279"/>
                    </a:lnTo>
                    <a:lnTo>
                      <a:pt x="5" y="279"/>
                    </a:lnTo>
                    <a:lnTo>
                      <a:pt x="4" y="277"/>
                    </a:lnTo>
                    <a:lnTo>
                      <a:pt x="2" y="272"/>
                    </a:lnTo>
                    <a:lnTo>
                      <a:pt x="1" y="262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3" name="Freeform 133"/>
              <p:cNvSpPr>
                <a:spLocks/>
              </p:cNvSpPr>
              <p:nvPr/>
            </p:nvSpPr>
            <p:spPr bwMode="auto">
              <a:xfrm>
                <a:off x="4436" y="170"/>
                <a:ext cx="129" cy="115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9" y="43"/>
                  </a:cxn>
                  <a:cxn ang="0">
                    <a:pos x="19" y="23"/>
                  </a:cxn>
                  <a:cxn ang="0">
                    <a:pos x="35" y="8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84" y="4"/>
                  </a:cxn>
                  <a:cxn ang="0">
                    <a:pos x="95" y="14"/>
                  </a:cxn>
                  <a:cxn ang="0">
                    <a:pos x="95" y="22"/>
                  </a:cxn>
                  <a:cxn ang="0">
                    <a:pos x="86" y="22"/>
                  </a:cxn>
                  <a:cxn ang="0">
                    <a:pos x="82" y="23"/>
                  </a:cxn>
                  <a:cxn ang="0">
                    <a:pos x="82" y="23"/>
                  </a:cxn>
                  <a:cxn ang="0">
                    <a:pos x="82" y="26"/>
                  </a:cxn>
                  <a:cxn ang="0">
                    <a:pos x="85" y="27"/>
                  </a:cxn>
                  <a:cxn ang="0">
                    <a:pos x="92" y="28"/>
                  </a:cxn>
                  <a:cxn ang="0">
                    <a:pos x="107" y="29"/>
                  </a:cxn>
                  <a:cxn ang="0">
                    <a:pos x="118" y="32"/>
                  </a:cxn>
                  <a:cxn ang="0">
                    <a:pos x="118" y="35"/>
                  </a:cxn>
                  <a:cxn ang="0">
                    <a:pos x="113" y="38"/>
                  </a:cxn>
                  <a:cxn ang="0">
                    <a:pos x="102" y="39"/>
                  </a:cxn>
                  <a:cxn ang="0">
                    <a:pos x="91" y="39"/>
                  </a:cxn>
                  <a:cxn ang="0">
                    <a:pos x="80" y="40"/>
                  </a:cxn>
                  <a:cxn ang="0">
                    <a:pos x="74" y="41"/>
                  </a:cxn>
                  <a:cxn ang="0">
                    <a:pos x="74" y="45"/>
                  </a:cxn>
                  <a:cxn ang="0">
                    <a:pos x="80" y="46"/>
                  </a:cxn>
                  <a:cxn ang="0">
                    <a:pos x="92" y="46"/>
                  </a:cxn>
                  <a:cxn ang="0">
                    <a:pos x="105" y="46"/>
                  </a:cxn>
                  <a:cxn ang="0">
                    <a:pos x="118" y="46"/>
                  </a:cxn>
                  <a:cxn ang="0">
                    <a:pos x="123" y="49"/>
                  </a:cxn>
                  <a:cxn ang="0">
                    <a:pos x="123" y="55"/>
                  </a:cxn>
                  <a:cxn ang="0">
                    <a:pos x="115" y="57"/>
                  </a:cxn>
                  <a:cxn ang="0">
                    <a:pos x="105" y="58"/>
                  </a:cxn>
                  <a:cxn ang="0">
                    <a:pos x="94" y="61"/>
                  </a:cxn>
                  <a:cxn ang="0">
                    <a:pos x="83" y="62"/>
                  </a:cxn>
                  <a:cxn ang="0">
                    <a:pos x="76" y="63"/>
                  </a:cxn>
                  <a:cxn ang="0">
                    <a:pos x="76" y="64"/>
                  </a:cxn>
                  <a:cxn ang="0">
                    <a:pos x="82" y="65"/>
                  </a:cxn>
                  <a:cxn ang="0">
                    <a:pos x="95" y="65"/>
                  </a:cxn>
                  <a:cxn ang="0">
                    <a:pos x="107" y="67"/>
                  </a:cxn>
                  <a:cxn ang="0">
                    <a:pos x="120" y="67"/>
                  </a:cxn>
                  <a:cxn ang="0">
                    <a:pos x="129" y="68"/>
                  </a:cxn>
                  <a:cxn ang="0">
                    <a:pos x="129" y="71"/>
                  </a:cxn>
                  <a:cxn ang="0">
                    <a:pos x="121" y="76"/>
                  </a:cxn>
                  <a:cxn ang="0">
                    <a:pos x="109" y="80"/>
                  </a:cxn>
                  <a:cxn ang="0">
                    <a:pos x="97" y="82"/>
                  </a:cxn>
                  <a:cxn ang="0">
                    <a:pos x="79" y="86"/>
                  </a:cxn>
                  <a:cxn ang="0">
                    <a:pos x="73" y="89"/>
                  </a:cxn>
                  <a:cxn ang="0">
                    <a:pos x="89" y="89"/>
                  </a:cxn>
                  <a:cxn ang="0">
                    <a:pos x="106" y="89"/>
                  </a:cxn>
                  <a:cxn ang="0">
                    <a:pos x="120" y="87"/>
                  </a:cxn>
                  <a:cxn ang="0">
                    <a:pos x="127" y="88"/>
                  </a:cxn>
                  <a:cxn ang="0">
                    <a:pos x="127" y="92"/>
                  </a:cxn>
                  <a:cxn ang="0">
                    <a:pos x="120" y="94"/>
                  </a:cxn>
                  <a:cxn ang="0">
                    <a:pos x="109" y="98"/>
                  </a:cxn>
                  <a:cxn ang="0">
                    <a:pos x="97" y="102"/>
                  </a:cxn>
                  <a:cxn ang="0">
                    <a:pos x="84" y="104"/>
                  </a:cxn>
                  <a:cxn ang="0">
                    <a:pos x="78" y="108"/>
                  </a:cxn>
                  <a:cxn ang="0">
                    <a:pos x="80" y="111"/>
                  </a:cxn>
                  <a:cxn ang="0">
                    <a:pos x="72" y="114"/>
                  </a:cxn>
                  <a:cxn ang="0">
                    <a:pos x="46" y="114"/>
                  </a:cxn>
                  <a:cxn ang="0">
                    <a:pos x="19" y="108"/>
                  </a:cxn>
                  <a:cxn ang="0">
                    <a:pos x="1" y="92"/>
                  </a:cxn>
                </a:cxnLst>
                <a:rect l="0" t="0" r="r" b="b"/>
                <a:pathLst>
                  <a:path w="129" h="115">
                    <a:moveTo>
                      <a:pt x="0" y="80"/>
                    </a:moveTo>
                    <a:lnTo>
                      <a:pt x="3" y="67"/>
                    </a:lnTo>
                    <a:lnTo>
                      <a:pt x="6" y="53"/>
                    </a:lnTo>
                    <a:lnTo>
                      <a:pt x="9" y="43"/>
                    </a:lnTo>
                    <a:lnTo>
                      <a:pt x="14" y="32"/>
                    </a:lnTo>
                    <a:lnTo>
                      <a:pt x="19" y="23"/>
                    </a:lnTo>
                    <a:lnTo>
                      <a:pt x="26" y="15"/>
                    </a:lnTo>
                    <a:lnTo>
                      <a:pt x="35" y="8"/>
                    </a:lnTo>
                    <a:lnTo>
                      <a:pt x="47" y="2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90" y="9"/>
                    </a:lnTo>
                    <a:lnTo>
                      <a:pt x="95" y="14"/>
                    </a:lnTo>
                    <a:lnTo>
                      <a:pt x="100" y="21"/>
                    </a:lnTo>
                    <a:lnTo>
                      <a:pt x="95" y="22"/>
                    </a:lnTo>
                    <a:lnTo>
                      <a:pt x="91" y="22"/>
                    </a:lnTo>
                    <a:lnTo>
                      <a:pt x="86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0" y="25"/>
                    </a:lnTo>
                    <a:lnTo>
                      <a:pt x="82" y="26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8" y="28"/>
                    </a:lnTo>
                    <a:lnTo>
                      <a:pt x="92" y="28"/>
                    </a:lnTo>
                    <a:lnTo>
                      <a:pt x="99" y="29"/>
                    </a:lnTo>
                    <a:lnTo>
                      <a:pt x="107" y="29"/>
                    </a:lnTo>
                    <a:lnTo>
                      <a:pt x="118" y="31"/>
                    </a:lnTo>
                    <a:lnTo>
                      <a:pt x="118" y="32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8" y="38"/>
                    </a:lnTo>
                    <a:lnTo>
                      <a:pt x="113" y="38"/>
                    </a:lnTo>
                    <a:lnTo>
                      <a:pt x="107" y="39"/>
                    </a:lnTo>
                    <a:lnTo>
                      <a:pt x="102" y="39"/>
                    </a:lnTo>
                    <a:lnTo>
                      <a:pt x="96" y="39"/>
                    </a:lnTo>
                    <a:lnTo>
                      <a:pt x="91" y="39"/>
                    </a:lnTo>
                    <a:lnTo>
                      <a:pt x="85" y="39"/>
                    </a:lnTo>
                    <a:lnTo>
                      <a:pt x="80" y="40"/>
                    </a:lnTo>
                    <a:lnTo>
                      <a:pt x="74" y="40"/>
                    </a:lnTo>
                    <a:lnTo>
                      <a:pt x="74" y="41"/>
                    </a:lnTo>
                    <a:lnTo>
                      <a:pt x="74" y="43"/>
                    </a:lnTo>
                    <a:lnTo>
                      <a:pt x="74" y="45"/>
                    </a:lnTo>
                    <a:lnTo>
                      <a:pt x="74" y="46"/>
                    </a:lnTo>
                    <a:lnTo>
                      <a:pt x="80" y="46"/>
                    </a:lnTo>
                    <a:lnTo>
                      <a:pt x="86" y="46"/>
                    </a:lnTo>
                    <a:lnTo>
                      <a:pt x="92" y="46"/>
                    </a:lnTo>
                    <a:lnTo>
                      <a:pt x="99" y="46"/>
                    </a:lnTo>
                    <a:lnTo>
                      <a:pt x="105" y="46"/>
                    </a:lnTo>
                    <a:lnTo>
                      <a:pt x="112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3" y="49"/>
                    </a:lnTo>
                    <a:lnTo>
                      <a:pt x="123" y="51"/>
                    </a:lnTo>
                    <a:lnTo>
                      <a:pt x="123" y="55"/>
                    </a:lnTo>
                    <a:lnTo>
                      <a:pt x="121" y="57"/>
                    </a:lnTo>
                    <a:lnTo>
                      <a:pt x="115" y="57"/>
                    </a:lnTo>
                    <a:lnTo>
                      <a:pt x="111" y="58"/>
                    </a:lnTo>
                    <a:lnTo>
                      <a:pt x="105" y="58"/>
                    </a:lnTo>
                    <a:lnTo>
                      <a:pt x="100" y="59"/>
                    </a:lnTo>
                    <a:lnTo>
                      <a:pt x="94" y="61"/>
                    </a:lnTo>
                    <a:lnTo>
                      <a:pt x="88" y="62"/>
                    </a:lnTo>
                    <a:lnTo>
                      <a:pt x="83" y="62"/>
                    </a:lnTo>
                    <a:lnTo>
                      <a:pt x="77" y="63"/>
                    </a:lnTo>
                    <a:lnTo>
                      <a:pt x="76" y="63"/>
                    </a:lnTo>
                    <a:lnTo>
                      <a:pt x="76" y="64"/>
                    </a:lnTo>
                    <a:lnTo>
                      <a:pt x="76" y="64"/>
                    </a:lnTo>
                    <a:lnTo>
                      <a:pt x="74" y="65"/>
                    </a:lnTo>
                    <a:lnTo>
                      <a:pt x="82" y="65"/>
                    </a:lnTo>
                    <a:lnTo>
                      <a:pt x="88" y="65"/>
                    </a:lnTo>
                    <a:lnTo>
                      <a:pt x="95" y="65"/>
                    </a:lnTo>
                    <a:lnTo>
                      <a:pt x="101" y="65"/>
                    </a:lnTo>
                    <a:lnTo>
                      <a:pt x="107" y="67"/>
                    </a:lnTo>
                    <a:lnTo>
                      <a:pt x="114" y="67"/>
                    </a:lnTo>
                    <a:lnTo>
                      <a:pt x="120" y="67"/>
                    </a:lnTo>
                    <a:lnTo>
                      <a:pt x="127" y="67"/>
                    </a:lnTo>
                    <a:lnTo>
                      <a:pt x="129" y="68"/>
                    </a:lnTo>
                    <a:lnTo>
                      <a:pt x="129" y="70"/>
                    </a:lnTo>
                    <a:lnTo>
                      <a:pt x="129" y="71"/>
                    </a:lnTo>
                    <a:lnTo>
                      <a:pt x="129" y="74"/>
                    </a:lnTo>
                    <a:lnTo>
                      <a:pt x="121" y="76"/>
                    </a:lnTo>
                    <a:lnTo>
                      <a:pt x="115" y="79"/>
                    </a:lnTo>
                    <a:lnTo>
                      <a:pt x="109" y="80"/>
                    </a:lnTo>
                    <a:lnTo>
                      <a:pt x="103" y="81"/>
                    </a:lnTo>
                    <a:lnTo>
                      <a:pt x="97" y="82"/>
                    </a:lnTo>
                    <a:lnTo>
                      <a:pt x="89" y="83"/>
                    </a:lnTo>
                    <a:lnTo>
                      <a:pt x="79" y="86"/>
                    </a:lnTo>
                    <a:lnTo>
                      <a:pt x="66" y="88"/>
                    </a:lnTo>
                    <a:lnTo>
                      <a:pt x="73" y="89"/>
                    </a:lnTo>
                    <a:lnTo>
                      <a:pt x="82" y="89"/>
                    </a:lnTo>
                    <a:lnTo>
                      <a:pt x="89" y="89"/>
                    </a:lnTo>
                    <a:lnTo>
                      <a:pt x="97" y="89"/>
                    </a:lnTo>
                    <a:lnTo>
                      <a:pt x="106" y="89"/>
                    </a:lnTo>
                    <a:lnTo>
                      <a:pt x="113" y="88"/>
                    </a:lnTo>
                    <a:lnTo>
                      <a:pt x="120" y="87"/>
                    </a:lnTo>
                    <a:lnTo>
                      <a:pt x="127" y="87"/>
                    </a:lnTo>
                    <a:lnTo>
                      <a:pt x="127" y="88"/>
                    </a:lnTo>
                    <a:lnTo>
                      <a:pt x="127" y="89"/>
                    </a:lnTo>
                    <a:lnTo>
                      <a:pt x="127" y="92"/>
                    </a:lnTo>
                    <a:lnTo>
                      <a:pt x="126" y="93"/>
                    </a:lnTo>
                    <a:lnTo>
                      <a:pt x="120" y="94"/>
                    </a:lnTo>
                    <a:lnTo>
                      <a:pt x="114" y="97"/>
                    </a:lnTo>
                    <a:lnTo>
                      <a:pt x="109" y="98"/>
                    </a:lnTo>
                    <a:lnTo>
                      <a:pt x="103" y="100"/>
                    </a:lnTo>
                    <a:lnTo>
                      <a:pt x="97" y="102"/>
                    </a:lnTo>
                    <a:lnTo>
                      <a:pt x="90" y="103"/>
                    </a:lnTo>
                    <a:lnTo>
                      <a:pt x="84" y="104"/>
                    </a:lnTo>
                    <a:lnTo>
                      <a:pt x="77" y="105"/>
                    </a:lnTo>
                    <a:lnTo>
                      <a:pt x="78" y="108"/>
                    </a:lnTo>
                    <a:lnTo>
                      <a:pt x="79" y="109"/>
                    </a:lnTo>
                    <a:lnTo>
                      <a:pt x="80" y="111"/>
                    </a:lnTo>
                    <a:lnTo>
                      <a:pt x="82" y="114"/>
                    </a:lnTo>
                    <a:lnTo>
                      <a:pt x="72" y="114"/>
                    </a:lnTo>
                    <a:lnTo>
                      <a:pt x="60" y="115"/>
                    </a:lnTo>
                    <a:lnTo>
                      <a:pt x="46" y="114"/>
                    </a:lnTo>
                    <a:lnTo>
                      <a:pt x="32" y="111"/>
                    </a:lnTo>
                    <a:lnTo>
                      <a:pt x="19" y="108"/>
                    </a:lnTo>
                    <a:lnTo>
                      <a:pt x="8" y="102"/>
                    </a:lnTo>
                    <a:lnTo>
                      <a:pt x="1" y="9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4" name="Freeform 134"/>
              <p:cNvSpPr>
                <a:spLocks/>
              </p:cNvSpPr>
              <p:nvPr/>
            </p:nvSpPr>
            <p:spPr bwMode="auto">
              <a:xfrm>
                <a:off x="4449" y="1238"/>
                <a:ext cx="18" cy="1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2" y="9"/>
                  </a:cxn>
                  <a:cxn ang="0">
                    <a:pos x="9" y="10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18" h="12">
                    <a:moveTo>
                      <a:pt x="0" y="4"/>
                    </a:move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2" y="9"/>
                    </a:lnTo>
                    <a:lnTo>
                      <a:pt x="9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5" name="Freeform 135"/>
              <p:cNvSpPr>
                <a:spLocks/>
              </p:cNvSpPr>
              <p:nvPr/>
            </p:nvSpPr>
            <p:spPr bwMode="auto">
              <a:xfrm>
                <a:off x="4443" y="359"/>
                <a:ext cx="113" cy="1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6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9" y="5"/>
                  </a:cxn>
                  <a:cxn ang="0">
                    <a:pos x="13" y="6"/>
                  </a:cxn>
                  <a:cxn ang="0">
                    <a:pos x="21" y="6"/>
                  </a:cxn>
                  <a:cxn ang="0">
                    <a:pos x="30" y="8"/>
                  </a:cxn>
                  <a:cxn ang="0">
                    <a:pos x="42" y="9"/>
                  </a:cxn>
                  <a:cxn ang="0">
                    <a:pos x="42" y="17"/>
                  </a:cxn>
                  <a:cxn ang="0">
                    <a:pos x="43" y="30"/>
                  </a:cxn>
                  <a:cxn ang="0">
                    <a:pos x="46" y="44"/>
                  </a:cxn>
                  <a:cxn ang="0">
                    <a:pos x="49" y="53"/>
                  </a:cxn>
                  <a:cxn ang="0">
                    <a:pos x="52" y="54"/>
                  </a:cxn>
                  <a:cxn ang="0">
                    <a:pos x="55" y="54"/>
                  </a:cxn>
                  <a:cxn ang="0">
                    <a:pos x="58" y="54"/>
                  </a:cxn>
                  <a:cxn ang="0">
                    <a:pos x="61" y="54"/>
                  </a:cxn>
                  <a:cxn ang="0">
                    <a:pos x="60" y="44"/>
                  </a:cxn>
                  <a:cxn ang="0">
                    <a:pos x="59" y="32"/>
                  </a:cxn>
                  <a:cxn ang="0">
                    <a:pos x="57" y="21"/>
                  </a:cxn>
                  <a:cxn ang="0">
                    <a:pos x="55" y="9"/>
                  </a:cxn>
                  <a:cxn ang="0">
                    <a:pos x="63" y="8"/>
                  </a:cxn>
                  <a:cxn ang="0">
                    <a:pos x="70" y="6"/>
                  </a:cxn>
                  <a:cxn ang="0">
                    <a:pos x="77" y="5"/>
                  </a:cxn>
                  <a:cxn ang="0">
                    <a:pos x="84" y="4"/>
                  </a:cxn>
                  <a:cxn ang="0">
                    <a:pos x="92" y="4"/>
                  </a:cxn>
                  <a:cxn ang="0">
                    <a:pos x="99" y="3"/>
                  </a:cxn>
                  <a:cxn ang="0">
                    <a:pos x="106" y="2"/>
                  </a:cxn>
                  <a:cxn ang="0">
                    <a:pos x="113" y="0"/>
                  </a:cxn>
                  <a:cxn ang="0">
                    <a:pos x="112" y="16"/>
                  </a:cxn>
                  <a:cxn ang="0">
                    <a:pos x="111" y="35"/>
                  </a:cxn>
                  <a:cxn ang="0">
                    <a:pos x="107" y="54"/>
                  </a:cxn>
                  <a:cxn ang="0">
                    <a:pos x="102" y="74"/>
                  </a:cxn>
                  <a:cxn ang="0">
                    <a:pos x="94" y="92"/>
                  </a:cxn>
                  <a:cxn ang="0">
                    <a:pos x="83" y="106"/>
                  </a:cxn>
                  <a:cxn ang="0">
                    <a:pos x="69" y="117"/>
                  </a:cxn>
                  <a:cxn ang="0">
                    <a:pos x="49" y="121"/>
                  </a:cxn>
                  <a:cxn ang="0">
                    <a:pos x="34" y="109"/>
                  </a:cxn>
                  <a:cxn ang="0">
                    <a:pos x="22" y="98"/>
                  </a:cxn>
                  <a:cxn ang="0">
                    <a:pos x="13" y="85"/>
                  </a:cxn>
                  <a:cxn ang="0">
                    <a:pos x="9" y="71"/>
                  </a:cxn>
                  <a:cxn ang="0">
                    <a:pos x="5" y="57"/>
                  </a:cxn>
                  <a:cxn ang="0">
                    <a:pos x="4" y="41"/>
                  </a:cxn>
                  <a:cxn ang="0">
                    <a:pos x="2" y="24"/>
                  </a:cxn>
                  <a:cxn ang="0">
                    <a:pos x="0" y="6"/>
                  </a:cxn>
                </a:cxnLst>
                <a:rect l="0" t="0" r="r" b="b"/>
                <a:pathLst>
                  <a:path w="113" h="121">
                    <a:moveTo>
                      <a:pt x="0" y="6"/>
                    </a:moveTo>
                    <a:lnTo>
                      <a:pt x="1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13" y="6"/>
                    </a:lnTo>
                    <a:lnTo>
                      <a:pt x="21" y="6"/>
                    </a:lnTo>
                    <a:lnTo>
                      <a:pt x="30" y="8"/>
                    </a:lnTo>
                    <a:lnTo>
                      <a:pt x="42" y="9"/>
                    </a:lnTo>
                    <a:lnTo>
                      <a:pt x="42" y="17"/>
                    </a:lnTo>
                    <a:lnTo>
                      <a:pt x="43" y="30"/>
                    </a:lnTo>
                    <a:lnTo>
                      <a:pt x="46" y="44"/>
                    </a:lnTo>
                    <a:lnTo>
                      <a:pt x="49" y="53"/>
                    </a:lnTo>
                    <a:lnTo>
                      <a:pt x="52" y="54"/>
                    </a:lnTo>
                    <a:lnTo>
                      <a:pt x="55" y="54"/>
                    </a:lnTo>
                    <a:lnTo>
                      <a:pt x="58" y="54"/>
                    </a:lnTo>
                    <a:lnTo>
                      <a:pt x="61" y="54"/>
                    </a:lnTo>
                    <a:lnTo>
                      <a:pt x="60" y="44"/>
                    </a:lnTo>
                    <a:lnTo>
                      <a:pt x="59" y="32"/>
                    </a:lnTo>
                    <a:lnTo>
                      <a:pt x="57" y="21"/>
                    </a:lnTo>
                    <a:lnTo>
                      <a:pt x="55" y="9"/>
                    </a:lnTo>
                    <a:lnTo>
                      <a:pt x="63" y="8"/>
                    </a:lnTo>
                    <a:lnTo>
                      <a:pt x="70" y="6"/>
                    </a:lnTo>
                    <a:lnTo>
                      <a:pt x="77" y="5"/>
                    </a:lnTo>
                    <a:lnTo>
                      <a:pt x="84" y="4"/>
                    </a:lnTo>
                    <a:lnTo>
                      <a:pt x="92" y="4"/>
                    </a:lnTo>
                    <a:lnTo>
                      <a:pt x="99" y="3"/>
                    </a:lnTo>
                    <a:lnTo>
                      <a:pt x="106" y="2"/>
                    </a:lnTo>
                    <a:lnTo>
                      <a:pt x="113" y="0"/>
                    </a:lnTo>
                    <a:lnTo>
                      <a:pt x="112" y="16"/>
                    </a:lnTo>
                    <a:lnTo>
                      <a:pt x="111" y="35"/>
                    </a:lnTo>
                    <a:lnTo>
                      <a:pt x="107" y="54"/>
                    </a:lnTo>
                    <a:lnTo>
                      <a:pt x="102" y="74"/>
                    </a:lnTo>
                    <a:lnTo>
                      <a:pt x="94" y="92"/>
                    </a:lnTo>
                    <a:lnTo>
                      <a:pt x="83" y="106"/>
                    </a:lnTo>
                    <a:lnTo>
                      <a:pt x="69" y="117"/>
                    </a:lnTo>
                    <a:lnTo>
                      <a:pt x="49" y="121"/>
                    </a:lnTo>
                    <a:lnTo>
                      <a:pt x="34" y="109"/>
                    </a:lnTo>
                    <a:lnTo>
                      <a:pt x="22" y="98"/>
                    </a:lnTo>
                    <a:lnTo>
                      <a:pt x="13" y="85"/>
                    </a:lnTo>
                    <a:lnTo>
                      <a:pt x="9" y="71"/>
                    </a:lnTo>
                    <a:lnTo>
                      <a:pt x="5" y="57"/>
                    </a:lnTo>
                    <a:lnTo>
                      <a:pt x="4" y="41"/>
                    </a:lnTo>
                    <a:lnTo>
                      <a:pt x="2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6" name="Freeform 136"/>
              <p:cNvSpPr>
                <a:spLocks/>
              </p:cNvSpPr>
              <p:nvPr/>
            </p:nvSpPr>
            <p:spPr bwMode="auto">
              <a:xfrm>
                <a:off x="4515" y="451"/>
                <a:ext cx="63" cy="77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" y="33"/>
                  </a:cxn>
                  <a:cxn ang="0">
                    <a:pos x="13" y="29"/>
                  </a:cxn>
                  <a:cxn ang="0">
                    <a:pos x="18" y="25"/>
                  </a:cxn>
                  <a:cxn ang="0">
                    <a:pos x="22" y="20"/>
                  </a:cxn>
                  <a:cxn ang="0">
                    <a:pos x="26" y="15"/>
                  </a:cxn>
                  <a:cxn ang="0">
                    <a:pos x="29" y="11"/>
                  </a:cxn>
                  <a:cxn ang="0">
                    <a:pos x="33" y="5"/>
                  </a:cxn>
                  <a:cxn ang="0">
                    <a:pos x="36" y="0"/>
                  </a:cxn>
                  <a:cxn ang="0">
                    <a:pos x="45" y="2"/>
                  </a:cxn>
                  <a:cxn ang="0">
                    <a:pos x="51" y="3"/>
                  </a:cxn>
                  <a:cxn ang="0">
                    <a:pos x="57" y="7"/>
                  </a:cxn>
                  <a:cxn ang="0">
                    <a:pos x="63" y="12"/>
                  </a:cxn>
                  <a:cxn ang="0">
                    <a:pos x="62" y="19"/>
                  </a:cxn>
                  <a:cxn ang="0">
                    <a:pos x="59" y="27"/>
                  </a:cxn>
                  <a:cxn ang="0">
                    <a:pos x="54" y="38"/>
                  </a:cxn>
                  <a:cxn ang="0">
                    <a:pos x="47" y="49"/>
                  </a:cxn>
                  <a:cxn ang="0">
                    <a:pos x="40" y="60"/>
                  </a:cxn>
                  <a:cxn ang="0">
                    <a:pos x="32" y="68"/>
                  </a:cxn>
                  <a:cxn ang="0">
                    <a:pos x="23" y="74"/>
                  </a:cxn>
                  <a:cxn ang="0">
                    <a:pos x="13" y="77"/>
                  </a:cxn>
                  <a:cxn ang="0">
                    <a:pos x="9" y="67"/>
                  </a:cxn>
                  <a:cxn ang="0">
                    <a:pos x="4" y="58"/>
                  </a:cxn>
                  <a:cxn ang="0">
                    <a:pos x="1" y="48"/>
                  </a:cxn>
                  <a:cxn ang="0">
                    <a:pos x="0" y="38"/>
                  </a:cxn>
                </a:cxnLst>
                <a:rect l="0" t="0" r="r" b="b"/>
                <a:pathLst>
                  <a:path w="63" h="77">
                    <a:moveTo>
                      <a:pt x="0" y="38"/>
                    </a:moveTo>
                    <a:lnTo>
                      <a:pt x="7" y="33"/>
                    </a:lnTo>
                    <a:lnTo>
                      <a:pt x="13" y="29"/>
                    </a:lnTo>
                    <a:lnTo>
                      <a:pt x="18" y="25"/>
                    </a:lnTo>
                    <a:lnTo>
                      <a:pt x="22" y="20"/>
                    </a:lnTo>
                    <a:lnTo>
                      <a:pt x="26" y="15"/>
                    </a:lnTo>
                    <a:lnTo>
                      <a:pt x="29" y="11"/>
                    </a:lnTo>
                    <a:lnTo>
                      <a:pt x="33" y="5"/>
                    </a:lnTo>
                    <a:lnTo>
                      <a:pt x="36" y="0"/>
                    </a:lnTo>
                    <a:lnTo>
                      <a:pt x="45" y="2"/>
                    </a:lnTo>
                    <a:lnTo>
                      <a:pt x="51" y="3"/>
                    </a:lnTo>
                    <a:lnTo>
                      <a:pt x="57" y="7"/>
                    </a:lnTo>
                    <a:lnTo>
                      <a:pt x="63" y="12"/>
                    </a:lnTo>
                    <a:lnTo>
                      <a:pt x="62" y="19"/>
                    </a:lnTo>
                    <a:lnTo>
                      <a:pt x="59" y="27"/>
                    </a:lnTo>
                    <a:lnTo>
                      <a:pt x="54" y="38"/>
                    </a:lnTo>
                    <a:lnTo>
                      <a:pt x="47" y="49"/>
                    </a:lnTo>
                    <a:lnTo>
                      <a:pt x="40" y="60"/>
                    </a:lnTo>
                    <a:lnTo>
                      <a:pt x="32" y="68"/>
                    </a:lnTo>
                    <a:lnTo>
                      <a:pt x="23" y="74"/>
                    </a:lnTo>
                    <a:lnTo>
                      <a:pt x="13" y="77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" y="4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7" name="Freeform 137"/>
              <p:cNvSpPr>
                <a:spLocks/>
              </p:cNvSpPr>
              <p:nvPr/>
            </p:nvSpPr>
            <p:spPr bwMode="auto">
              <a:xfrm>
                <a:off x="4536" y="274"/>
                <a:ext cx="20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5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9" y="4"/>
                  </a:cxn>
                  <a:cxn ang="0">
                    <a:pos x="18" y="5"/>
                  </a:cxn>
                  <a:cxn ang="0">
                    <a:pos x="17" y="6"/>
                  </a:cxn>
                  <a:cxn ang="0">
                    <a:pos x="7" y="7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0" y="6"/>
                  </a:cxn>
                </a:cxnLst>
                <a:rect l="0" t="0" r="r" b="b"/>
                <a:pathLst>
                  <a:path w="20" h="7">
                    <a:moveTo>
                      <a:pt x="0" y="6"/>
                    </a:moveTo>
                    <a:lnTo>
                      <a:pt x="5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8" name="Freeform 138"/>
              <p:cNvSpPr>
                <a:spLocks/>
              </p:cNvSpPr>
              <p:nvPr/>
            </p:nvSpPr>
            <p:spPr bwMode="auto">
              <a:xfrm>
                <a:off x="4586" y="2000"/>
                <a:ext cx="207" cy="137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53" y="8"/>
                  </a:cxn>
                  <a:cxn ang="0">
                    <a:pos x="87" y="3"/>
                  </a:cxn>
                  <a:cxn ang="0">
                    <a:pos x="118" y="0"/>
                  </a:cxn>
                  <a:cxn ang="0">
                    <a:pos x="135" y="6"/>
                  </a:cxn>
                  <a:cxn ang="0">
                    <a:pos x="136" y="12"/>
                  </a:cxn>
                  <a:cxn ang="0">
                    <a:pos x="130" y="17"/>
                  </a:cxn>
                  <a:cxn ang="0">
                    <a:pos x="122" y="18"/>
                  </a:cxn>
                  <a:cxn ang="0">
                    <a:pos x="112" y="20"/>
                  </a:cxn>
                  <a:cxn ang="0">
                    <a:pos x="104" y="21"/>
                  </a:cxn>
                  <a:cxn ang="0">
                    <a:pos x="99" y="23"/>
                  </a:cxn>
                  <a:cxn ang="0">
                    <a:pos x="99" y="26"/>
                  </a:cxn>
                  <a:cxn ang="0">
                    <a:pos x="107" y="26"/>
                  </a:cxn>
                  <a:cxn ang="0">
                    <a:pos x="122" y="26"/>
                  </a:cxn>
                  <a:cxn ang="0">
                    <a:pos x="134" y="27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2" y="38"/>
                  </a:cxn>
                  <a:cxn ang="0">
                    <a:pos x="146" y="40"/>
                  </a:cxn>
                  <a:cxn ang="0">
                    <a:pos x="134" y="44"/>
                  </a:cxn>
                  <a:cxn ang="0">
                    <a:pos x="134" y="47"/>
                  </a:cxn>
                  <a:cxn ang="0">
                    <a:pos x="146" y="47"/>
                  </a:cxn>
                  <a:cxn ang="0">
                    <a:pos x="157" y="48"/>
                  </a:cxn>
                  <a:cxn ang="0">
                    <a:pos x="166" y="52"/>
                  </a:cxn>
                  <a:cxn ang="0">
                    <a:pos x="172" y="56"/>
                  </a:cxn>
                  <a:cxn ang="0">
                    <a:pos x="171" y="59"/>
                  </a:cxn>
                  <a:cxn ang="0">
                    <a:pos x="154" y="65"/>
                  </a:cxn>
                  <a:cxn ang="0">
                    <a:pos x="141" y="69"/>
                  </a:cxn>
                  <a:cxn ang="0">
                    <a:pos x="137" y="73"/>
                  </a:cxn>
                  <a:cxn ang="0">
                    <a:pos x="136" y="75"/>
                  </a:cxn>
                  <a:cxn ang="0">
                    <a:pos x="141" y="75"/>
                  </a:cxn>
                  <a:cxn ang="0">
                    <a:pos x="149" y="74"/>
                  </a:cxn>
                  <a:cxn ang="0">
                    <a:pos x="159" y="74"/>
                  </a:cxn>
                  <a:cxn ang="0">
                    <a:pos x="176" y="73"/>
                  </a:cxn>
                  <a:cxn ang="0">
                    <a:pos x="188" y="73"/>
                  </a:cxn>
                  <a:cxn ang="0">
                    <a:pos x="189" y="76"/>
                  </a:cxn>
                  <a:cxn ang="0">
                    <a:pos x="172" y="85"/>
                  </a:cxn>
                  <a:cxn ang="0">
                    <a:pos x="160" y="89"/>
                  </a:cxn>
                  <a:cxn ang="0">
                    <a:pos x="159" y="92"/>
                  </a:cxn>
                  <a:cxn ang="0">
                    <a:pos x="160" y="93"/>
                  </a:cxn>
                  <a:cxn ang="0">
                    <a:pos x="171" y="92"/>
                  </a:cxn>
                  <a:cxn ang="0">
                    <a:pos x="187" y="89"/>
                  </a:cxn>
                  <a:cxn ang="0">
                    <a:pos x="194" y="88"/>
                  </a:cxn>
                  <a:cxn ang="0">
                    <a:pos x="200" y="88"/>
                  </a:cxn>
                  <a:cxn ang="0">
                    <a:pos x="205" y="91"/>
                  </a:cxn>
                  <a:cxn ang="0">
                    <a:pos x="206" y="95"/>
                  </a:cxn>
                  <a:cxn ang="0">
                    <a:pos x="201" y="103"/>
                  </a:cxn>
                  <a:cxn ang="0">
                    <a:pos x="194" y="106"/>
                  </a:cxn>
                  <a:cxn ang="0">
                    <a:pos x="190" y="110"/>
                  </a:cxn>
                  <a:cxn ang="0">
                    <a:pos x="190" y="112"/>
                  </a:cxn>
                  <a:cxn ang="0">
                    <a:pos x="195" y="113"/>
                  </a:cxn>
                  <a:cxn ang="0">
                    <a:pos x="202" y="113"/>
                  </a:cxn>
                  <a:cxn ang="0">
                    <a:pos x="200" y="125"/>
                  </a:cxn>
                  <a:cxn ang="0">
                    <a:pos x="169" y="137"/>
                  </a:cxn>
                  <a:cxn ang="0">
                    <a:pos x="127" y="135"/>
                  </a:cxn>
                  <a:cxn ang="0">
                    <a:pos x="87" y="124"/>
                  </a:cxn>
                  <a:cxn ang="0">
                    <a:pos x="63" y="106"/>
                  </a:cxn>
                  <a:cxn ang="0">
                    <a:pos x="46" y="85"/>
                  </a:cxn>
                  <a:cxn ang="0">
                    <a:pos x="32" y="62"/>
                  </a:cxn>
                  <a:cxn ang="0">
                    <a:pos x="13" y="40"/>
                  </a:cxn>
                  <a:cxn ang="0">
                    <a:pos x="1" y="26"/>
                  </a:cxn>
                  <a:cxn ang="0">
                    <a:pos x="0" y="17"/>
                  </a:cxn>
                </a:cxnLst>
                <a:rect l="0" t="0" r="r" b="b"/>
                <a:pathLst>
                  <a:path w="207" h="137">
                    <a:moveTo>
                      <a:pt x="0" y="12"/>
                    </a:moveTo>
                    <a:lnTo>
                      <a:pt x="18" y="11"/>
                    </a:lnTo>
                    <a:lnTo>
                      <a:pt x="35" y="10"/>
                    </a:lnTo>
                    <a:lnTo>
                      <a:pt x="53" y="8"/>
                    </a:lnTo>
                    <a:lnTo>
                      <a:pt x="70" y="5"/>
                    </a:lnTo>
                    <a:lnTo>
                      <a:pt x="87" y="3"/>
                    </a:lnTo>
                    <a:lnTo>
                      <a:pt x="102" y="2"/>
                    </a:lnTo>
                    <a:lnTo>
                      <a:pt x="118" y="0"/>
                    </a:lnTo>
                    <a:lnTo>
                      <a:pt x="133" y="2"/>
                    </a:lnTo>
                    <a:lnTo>
                      <a:pt x="135" y="6"/>
                    </a:lnTo>
                    <a:lnTo>
                      <a:pt x="136" y="10"/>
                    </a:lnTo>
                    <a:lnTo>
                      <a:pt x="136" y="12"/>
                    </a:lnTo>
                    <a:lnTo>
                      <a:pt x="135" y="17"/>
                    </a:lnTo>
                    <a:lnTo>
                      <a:pt x="130" y="17"/>
                    </a:lnTo>
                    <a:lnTo>
                      <a:pt x="127" y="18"/>
                    </a:lnTo>
                    <a:lnTo>
                      <a:pt x="122" y="18"/>
                    </a:lnTo>
                    <a:lnTo>
                      <a:pt x="117" y="20"/>
                    </a:lnTo>
                    <a:lnTo>
                      <a:pt x="112" y="20"/>
                    </a:lnTo>
                    <a:lnTo>
                      <a:pt x="108" y="21"/>
                    </a:lnTo>
                    <a:lnTo>
                      <a:pt x="104" y="21"/>
                    </a:lnTo>
                    <a:lnTo>
                      <a:pt x="99" y="22"/>
                    </a:lnTo>
                    <a:lnTo>
                      <a:pt x="99" y="23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9" y="27"/>
                    </a:lnTo>
                    <a:lnTo>
                      <a:pt x="107" y="26"/>
                    </a:lnTo>
                    <a:lnTo>
                      <a:pt x="115" y="26"/>
                    </a:lnTo>
                    <a:lnTo>
                      <a:pt x="122" y="26"/>
                    </a:lnTo>
                    <a:lnTo>
                      <a:pt x="128" y="26"/>
                    </a:lnTo>
                    <a:lnTo>
                      <a:pt x="134" y="27"/>
                    </a:lnTo>
                    <a:lnTo>
                      <a:pt x="140" y="28"/>
                    </a:lnTo>
                    <a:lnTo>
                      <a:pt x="146" y="29"/>
                    </a:lnTo>
                    <a:lnTo>
                      <a:pt x="152" y="32"/>
                    </a:lnTo>
                    <a:lnTo>
                      <a:pt x="152" y="34"/>
                    </a:lnTo>
                    <a:lnTo>
                      <a:pt x="152" y="35"/>
                    </a:lnTo>
                    <a:lnTo>
                      <a:pt x="152" y="38"/>
                    </a:lnTo>
                    <a:lnTo>
                      <a:pt x="152" y="40"/>
                    </a:lnTo>
                    <a:lnTo>
                      <a:pt x="146" y="40"/>
                    </a:lnTo>
                    <a:lnTo>
                      <a:pt x="140" y="41"/>
                    </a:lnTo>
                    <a:lnTo>
                      <a:pt x="134" y="44"/>
                    </a:lnTo>
                    <a:lnTo>
                      <a:pt x="127" y="47"/>
                    </a:lnTo>
                    <a:lnTo>
                      <a:pt x="134" y="47"/>
                    </a:lnTo>
                    <a:lnTo>
                      <a:pt x="140" y="47"/>
                    </a:lnTo>
                    <a:lnTo>
                      <a:pt x="146" y="47"/>
                    </a:lnTo>
                    <a:lnTo>
                      <a:pt x="152" y="48"/>
                    </a:lnTo>
                    <a:lnTo>
                      <a:pt x="157" y="48"/>
                    </a:lnTo>
                    <a:lnTo>
                      <a:pt x="161" y="51"/>
                    </a:lnTo>
                    <a:lnTo>
                      <a:pt x="166" y="52"/>
                    </a:lnTo>
                    <a:lnTo>
                      <a:pt x="172" y="54"/>
                    </a:lnTo>
                    <a:lnTo>
                      <a:pt x="172" y="56"/>
                    </a:lnTo>
                    <a:lnTo>
                      <a:pt x="172" y="57"/>
                    </a:lnTo>
                    <a:lnTo>
                      <a:pt x="171" y="59"/>
                    </a:lnTo>
                    <a:lnTo>
                      <a:pt x="171" y="60"/>
                    </a:lnTo>
                    <a:lnTo>
                      <a:pt x="154" y="65"/>
                    </a:lnTo>
                    <a:lnTo>
                      <a:pt x="146" y="68"/>
                    </a:lnTo>
                    <a:lnTo>
                      <a:pt x="141" y="69"/>
                    </a:lnTo>
                    <a:lnTo>
                      <a:pt x="137" y="71"/>
                    </a:lnTo>
                    <a:lnTo>
                      <a:pt x="137" y="73"/>
                    </a:lnTo>
                    <a:lnTo>
                      <a:pt x="137" y="74"/>
                    </a:lnTo>
                    <a:lnTo>
                      <a:pt x="136" y="75"/>
                    </a:lnTo>
                    <a:lnTo>
                      <a:pt x="136" y="76"/>
                    </a:lnTo>
                    <a:lnTo>
                      <a:pt x="141" y="75"/>
                    </a:lnTo>
                    <a:lnTo>
                      <a:pt x="145" y="75"/>
                    </a:lnTo>
                    <a:lnTo>
                      <a:pt x="149" y="74"/>
                    </a:lnTo>
                    <a:lnTo>
                      <a:pt x="153" y="74"/>
                    </a:lnTo>
                    <a:lnTo>
                      <a:pt x="159" y="74"/>
                    </a:lnTo>
                    <a:lnTo>
                      <a:pt x="166" y="73"/>
                    </a:lnTo>
                    <a:lnTo>
                      <a:pt x="176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89" y="75"/>
                    </a:lnTo>
                    <a:lnTo>
                      <a:pt x="189" y="76"/>
                    </a:lnTo>
                    <a:lnTo>
                      <a:pt x="189" y="79"/>
                    </a:lnTo>
                    <a:lnTo>
                      <a:pt x="172" y="85"/>
                    </a:lnTo>
                    <a:lnTo>
                      <a:pt x="164" y="87"/>
                    </a:lnTo>
                    <a:lnTo>
                      <a:pt x="160" y="89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60" y="93"/>
                    </a:lnTo>
                    <a:lnTo>
                      <a:pt x="160" y="93"/>
                    </a:lnTo>
                    <a:lnTo>
                      <a:pt x="160" y="94"/>
                    </a:lnTo>
                    <a:lnTo>
                      <a:pt x="171" y="92"/>
                    </a:lnTo>
                    <a:lnTo>
                      <a:pt x="179" y="91"/>
                    </a:lnTo>
                    <a:lnTo>
                      <a:pt x="187" y="89"/>
                    </a:lnTo>
                    <a:lnTo>
                      <a:pt x="190" y="89"/>
                    </a:lnTo>
                    <a:lnTo>
                      <a:pt x="194" y="88"/>
                    </a:lnTo>
                    <a:lnTo>
                      <a:pt x="198" y="88"/>
                    </a:lnTo>
                    <a:lnTo>
                      <a:pt x="200" y="88"/>
                    </a:lnTo>
                    <a:lnTo>
                      <a:pt x="202" y="88"/>
                    </a:lnTo>
                    <a:lnTo>
                      <a:pt x="205" y="91"/>
                    </a:lnTo>
                    <a:lnTo>
                      <a:pt x="206" y="92"/>
                    </a:lnTo>
                    <a:lnTo>
                      <a:pt x="206" y="95"/>
                    </a:lnTo>
                    <a:lnTo>
                      <a:pt x="205" y="100"/>
                    </a:lnTo>
                    <a:lnTo>
                      <a:pt x="201" y="103"/>
                    </a:lnTo>
                    <a:lnTo>
                      <a:pt x="198" y="104"/>
                    </a:lnTo>
                    <a:lnTo>
                      <a:pt x="194" y="106"/>
                    </a:lnTo>
                    <a:lnTo>
                      <a:pt x="189" y="109"/>
                    </a:lnTo>
                    <a:lnTo>
                      <a:pt x="190" y="110"/>
                    </a:lnTo>
                    <a:lnTo>
                      <a:pt x="190" y="111"/>
                    </a:lnTo>
                    <a:lnTo>
                      <a:pt x="190" y="112"/>
                    </a:lnTo>
                    <a:lnTo>
                      <a:pt x="190" y="113"/>
                    </a:lnTo>
                    <a:lnTo>
                      <a:pt x="195" y="113"/>
                    </a:lnTo>
                    <a:lnTo>
                      <a:pt x="199" y="113"/>
                    </a:lnTo>
                    <a:lnTo>
                      <a:pt x="202" y="113"/>
                    </a:lnTo>
                    <a:lnTo>
                      <a:pt x="207" y="112"/>
                    </a:lnTo>
                    <a:lnTo>
                      <a:pt x="200" y="125"/>
                    </a:lnTo>
                    <a:lnTo>
                      <a:pt x="187" y="133"/>
                    </a:lnTo>
                    <a:lnTo>
                      <a:pt x="169" y="137"/>
                    </a:lnTo>
                    <a:lnTo>
                      <a:pt x="148" y="137"/>
                    </a:lnTo>
                    <a:lnTo>
                      <a:pt x="127" y="135"/>
                    </a:lnTo>
                    <a:lnTo>
                      <a:pt x="105" y="130"/>
                    </a:lnTo>
                    <a:lnTo>
                      <a:pt x="87" y="124"/>
                    </a:lnTo>
                    <a:lnTo>
                      <a:pt x="74" y="117"/>
                    </a:lnTo>
                    <a:lnTo>
                      <a:pt x="63" y="106"/>
                    </a:lnTo>
                    <a:lnTo>
                      <a:pt x="54" y="95"/>
                    </a:lnTo>
                    <a:lnTo>
                      <a:pt x="46" y="85"/>
                    </a:lnTo>
                    <a:lnTo>
                      <a:pt x="39" y="73"/>
                    </a:lnTo>
                    <a:lnTo>
                      <a:pt x="32" y="62"/>
                    </a:lnTo>
                    <a:lnTo>
                      <a:pt x="23" y="51"/>
                    </a:lnTo>
                    <a:lnTo>
                      <a:pt x="13" y="40"/>
                    </a:lnTo>
                    <a:lnTo>
                      <a:pt x="1" y="30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9" name="Freeform 139"/>
              <p:cNvSpPr>
                <a:spLocks/>
              </p:cNvSpPr>
              <p:nvPr/>
            </p:nvSpPr>
            <p:spPr bwMode="auto">
              <a:xfrm>
                <a:off x="4614" y="416"/>
                <a:ext cx="168" cy="160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" y="49"/>
                  </a:cxn>
                  <a:cxn ang="0">
                    <a:pos x="7" y="31"/>
                  </a:cxn>
                  <a:cxn ang="0">
                    <a:pos x="6" y="13"/>
                  </a:cxn>
                  <a:cxn ang="0">
                    <a:pos x="5" y="0"/>
                  </a:cxn>
                  <a:cxn ang="0">
                    <a:pos x="19" y="2"/>
                  </a:cxn>
                  <a:cxn ang="0">
                    <a:pos x="40" y="8"/>
                  </a:cxn>
                  <a:cxn ang="0">
                    <a:pos x="64" y="16"/>
                  </a:cxn>
                  <a:cxn ang="0">
                    <a:pos x="91" y="24"/>
                  </a:cxn>
                  <a:cxn ang="0">
                    <a:pos x="117" y="35"/>
                  </a:cxn>
                  <a:cxn ang="0">
                    <a:pos x="139" y="44"/>
                  </a:cxn>
                  <a:cxn ang="0">
                    <a:pos x="156" y="53"/>
                  </a:cxn>
                  <a:cxn ang="0">
                    <a:pos x="166" y="60"/>
                  </a:cxn>
                  <a:cxn ang="0">
                    <a:pos x="167" y="83"/>
                  </a:cxn>
                  <a:cxn ang="0">
                    <a:pos x="168" y="108"/>
                  </a:cxn>
                  <a:cxn ang="0">
                    <a:pos x="167" y="133"/>
                  </a:cxn>
                  <a:cxn ang="0">
                    <a:pos x="163" y="160"/>
                  </a:cxn>
                  <a:cxn ang="0">
                    <a:pos x="143" y="149"/>
                  </a:cxn>
                  <a:cxn ang="0">
                    <a:pos x="123" y="138"/>
                  </a:cxn>
                  <a:cxn ang="0">
                    <a:pos x="102" y="127"/>
                  </a:cxn>
                  <a:cxn ang="0">
                    <a:pos x="82" y="117"/>
                  </a:cxn>
                  <a:cxn ang="0">
                    <a:pos x="61" y="107"/>
                  </a:cxn>
                  <a:cxn ang="0">
                    <a:pos x="41" y="96"/>
                  </a:cxn>
                  <a:cxn ang="0">
                    <a:pos x="20" y="85"/>
                  </a:cxn>
                  <a:cxn ang="0">
                    <a:pos x="1" y="74"/>
                  </a:cxn>
                  <a:cxn ang="0">
                    <a:pos x="1" y="72"/>
                  </a:cxn>
                  <a:cxn ang="0">
                    <a:pos x="1" y="70"/>
                  </a:cxn>
                  <a:cxn ang="0">
                    <a:pos x="1" y="67"/>
                  </a:cxn>
                  <a:cxn ang="0">
                    <a:pos x="0" y="65"/>
                  </a:cxn>
                </a:cxnLst>
                <a:rect l="0" t="0" r="r" b="b"/>
                <a:pathLst>
                  <a:path w="168" h="160">
                    <a:moveTo>
                      <a:pt x="0" y="65"/>
                    </a:moveTo>
                    <a:lnTo>
                      <a:pt x="6" y="49"/>
                    </a:lnTo>
                    <a:lnTo>
                      <a:pt x="7" y="31"/>
                    </a:lnTo>
                    <a:lnTo>
                      <a:pt x="6" y="13"/>
                    </a:lnTo>
                    <a:lnTo>
                      <a:pt x="5" y="0"/>
                    </a:lnTo>
                    <a:lnTo>
                      <a:pt x="19" y="2"/>
                    </a:lnTo>
                    <a:lnTo>
                      <a:pt x="40" y="8"/>
                    </a:lnTo>
                    <a:lnTo>
                      <a:pt x="64" y="16"/>
                    </a:lnTo>
                    <a:lnTo>
                      <a:pt x="91" y="24"/>
                    </a:lnTo>
                    <a:lnTo>
                      <a:pt x="117" y="35"/>
                    </a:lnTo>
                    <a:lnTo>
                      <a:pt x="139" y="44"/>
                    </a:lnTo>
                    <a:lnTo>
                      <a:pt x="156" y="53"/>
                    </a:lnTo>
                    <a:lnTo>
                      <a:pt x="166" y="60"/>
                    </a:lnTo>
                    <a:lnTo>
                      <a:pt x="167" y="83"/>
                    </a:lnTo>
                    <a:lnTo>
                      <a:pt x="168" y="108"/>
                    </a:lnTo>
                    <a:lnTo>
                      <a:pt x="167" y="133"/>
                    </a:lnTo>
                    <a:lnTo>
                      <a:pt x="163" y="160"/>
                    </a:lnTo>
                    <a:lnTo>
                      <a:pt x="143" y="149"/>
                    </a:lnTo>
                    <a:lnTo>
                      <a:pt x="123" y="138"/>
                    </a:lnTo>
                    <a:lnTo>
                      <a:pt x="102" y="127"/>
                    </a:lnTo>
                    <a:lnTo>
                      <a:pt x="82" y="117"/>
                    </a:lnTo>
                    <a:lnTo>
                      <a:pt x="61" y="107"/>
                    </a:lnTo>
                    <a:lnTo>
                      <a:pt x="41" y="96"/>
                    </a:lnTo>
                    <a:lnTo>
                      <a:pt x="20" y="85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1" y="67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0" name="Freeform 140"/>
              <p:cNvSpPr>
                <a:spLocks/>
              </p:cNvSpPr>
              <p:nvPr/>
            </p:nvSpPr>
            <p:spPr bwMode="auto">
              <a:xfrm>
                <a:off x="4652" y="391"/>
                <a:ext cx="366" cy="6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8" y="12"/>
                  </a:cxn>
                  <a:cxn ang="0">
                    <a:pos x="39" y="8"/>
                  </a:cxn>
                  <a:cxn ang="0">
                    <a:pos x="61" y="4"/>
                  </a:cxn>
                  <a:cxn ang="0">
                    <a:pos x="82" y="3"/>
                  </a:cxn>
                  <a:cxn ang="0">
                    <a:pos x="105" y="1"/>
                  </a:cxn>
                  <a:cxn ang="0">
                    <a:pos x="128" y="1"/>
                  </a:cxn>
                  <a:cxn ang="0">
                    <a:pos x="148" y="0"/>
                  </a:cxn>
                  <a:cxn ang="0">
                    <a:pos x="168" y="0"/>
                  </a:cxn>
                  <a:cxn ang="0">
                    <a:pos x="181" y="2"/>
                  </a:cxn>
                  <a:cxn ang="0">
                    <a:pos x="194" y="6"/>
                  </a:cxn>
                  <a:cxn ang="0">
                    <a:pos x="208" y="8"/>
                  </a:cxn>
                  <a:cxn ang="0">
                    <a:pos x="223" y="12"/>
                  </a:cxn>
                  <a:cxn ang="0">
                    <a:pos x="239" y="15"/>
                  </a:cxn>
                  <a:cxn ang="0">
                    <a:pos x="254" y="19"/>
                  </a:cxn>
                  <a:cxn ang="0">
                    <a:pos x="269" y="22"/>
                  </a:cxn>
                  <a:cxn ang="0">
                    <a:pos x="283" y="26"/>
                  </a:cxn>
                  <a:cxn ang="0">
                    <a:pos x="298" y="30"/>
                  </a:cxn>
                  <a:cxn ang="0">
                    <a:pos x="311" y="33"/>
                  </a:cxn>
                  <a:cxn ang="0">
                    <a:pos x="324" y="36"/>
                  </a:cxn>
                  <a:cxn ang="0">
                    <a:pos x="335" y="38"/>
                  </a:cxn>
                  <a:cxn ang="0">
                    <a:pos x="346" y="41"/>
                  </a:cxn>
                  <a:cxn ang="0">
                    <a:pos x="354" y="43"/>
                  </a:cxn>
                  <a:cxn ang="0">
                    <a:pos x="361" y="44"/>
                  </a:cxn>
                  <a:cxn ang="0">
                    <a:pos x="366" y="45"/>
                  </a:cxn>
                  <a:cxn ang="0">
                    <a:pos x="360" y="50"/>
                  </a:cxn>
                  <a:cxn ang="0">
                    <a:pos x="346" y="54"/>
                  </a:cxn>
                  <a:cxn ang="0">
                    <a:pos x="326" y="57"/>
                  </a:cxn>
                  <a:cxn ang="0">
                    <a:pos x="302" y="60"/>
                  </a:cxn>
                  <a:cxn ang="0">
                    <a:pos x="278" y="61"/>
                  </a:cxn>
                  <a:cxn ang="0">
                    <a:pos x="255" y="62"/>
                  </a:cxn>
                  <a:cxn ang="0">
                    <a:pos x="236" y="63"/>
                  </a:cxn>
                  <a:cxn ang="0">
                    <a:pos x="224" y="63"/>
                  </a:cxn>
                  <a:cxn ang="0">
                    <a:pos x="208" y="66"/>
                  </a:cxn>
                  <a:cxn ang="0">
                    <a:pos x="194" y="68"/>
                  </a:cxn>
                  <a:cxn ang="0">
                    <a:pos x="180" y="68"/>
                  </a:cxn>
                  <a:cxn ang="0">
                    <a:pos x="165" y="68"/>
                  </a:cxn>
                  <a:cxn ang="0">
                    <a:pos x="151" y="67"/>
                  </a:cxn>
                  <a:cxn ang="0">
                    <a:pos x="138" y="66"/>
                  </a:cxn>
                  <a:cxn ang="0">
                    <a:pos x="123" y="63"/>
                  </a:cxn>
                  <a:cxn ang="0">
                    <a:pos x="110" y="60"/>
                  </a:cxn>
                  <a:cxn ang="0">
                    <a:pos x="97" y="56"/>
                  </a:cxn>
                  <a:cxn ang="0">
                    <a:pos x="83" y="53"/>
                  </a:cxn>
                  <a:cxn ang="0">
                    <a:pos x="70" y="48"/>
                  </a:cxn>
                  <a:cxn ang="0">
                    <a:pos x="56" y="43"/>
                  </a:cxn>
                  <a:cxn ang="0">
                    <a:pos x="42" y="37"/>
                  </a:cxn>
                  <a:cxn ang="0">
                    <a:pos x="29" y="32"/>
                  </a:cxn>
                  <a:cxn ang="0">
                    <a:pos x="15" y="26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66" h="68">
                    <a:moveTo>
                      <a:pt x="0" y="18"/>
                    </a:moveTo>
                    <a:lnTo>
                      <a:pt x="18" y="12"/>
                    </a:lnTo>
                    <a:lnTo>
                      <a:pt x="39" y="8"/>
                    </a:lnTo>
                    <a:lnTo>
                      <a:pt x="61" y="4"/>
                    </a:lnTo>
                    <a:lnTo>
                      <a:pt x="82" y="3"/>
                    </a:lnTo>
                    <a:lnTo>
                      <a:pt x="105" y="1"/>
                    </a:lnTo>
                    <a:lnTo>
                      <a:pt x="128" y="1"/>
                    </a:lnTo>
                    <a:lnTo>
                      <a:pt x="148" y="0"/>
                    </a:lnTo>
                    <a:lnTo>
                      <a:pt x="168" y="0"/>
                    </a:lnTo>
                    <a:lnTo>
                      <a:pt x="181" y="2"/>
                    </a:lnTo>
                    <a:lnTo>
                      <a:pt x="194" y="6"/>
                    </a:lnTo>
                    <a:lnTo>
                      <a:pt x="208" y="8"/>
                    </a:lnTo>
                    <a:lnTo>
                      <a:pt x="223" y="12"/>
                    </a:lnTo>
                    <a:lnTo>
                      <a:pt x="239" y="15"/>
                    </a:lnTo>
                    <a:lnTo>
                      <a:pt x="254" y="19"/>
                    </a:lnTo>
                    <a:lnTo>
                      <a:pt x="269" y="22"/>
                    </a:lnTo>
                    <a:lnTo>
                      <a:pt x="283" y="26"/>
                    </a:lnTo>
                    <a:lnTo>
                      <a:pt x="298" y="30"/>
                    </a:lnTo>
                    <a:lnTo>
                      <a:pt x="311" y="33"/>
                    </a:lnTo>
                    <a:lnTo>
                      <a:pt x="324" y="36"/>
                    </a:lnTo>
                    <a:lnTo>
                      <a:pt x="335" y="38"/>
                    </a:lnTo>
                    <a:lnTo>
                      <a:pt x="346" y="41"/>
                    </a:lnTo>
                    <a:lnTo>
                      <a:pt x="354" y="43"/>
                    </a:lnTo>
                    <a:lnTo>
                      <a:pt x="361" y="44"/>
                    </a:lnTo>
                    <a:lnTo>
                      <a:pt x="366" y="45"/>
                    </a:lnTo>
                    <a:lnTo>
                      <a:pt x="360" y="50"/>
                    </a:lnTo>
                    <a:lnTo>
                      <a:pt x="346" y="54"/>
                    </a:lnTo>
                    <a:lnTo>
                      <a:pt x="326" y="57"/>
                    </a:lnTo>
                    <a:lnTo>
                      <a:pt x="302" y="60"/>
                    </a:lnTo>
                    <a:lnTo>
                      <a:pt x="278" y="61"/>
                    </a:lnTo>
                    <a:lnTo>
                      <a:pt x="255" y="62"/>
                    </a:lnTo>
                    <a:lnTo>
                      <a:pt x="236" y="63"/>
                    </a:lnTo>
                    <a:lnTo>
                      <a:pt x="224" y="63"/>
                    </a:lnTo>
                    <a:lnTo>
                      <a:pt x="208" y="66"/>
                    </a:lnTo>
                    <a:lnTo>
                      <a:pt x="194" y="68"/>
                    </a:lnTo>
                    <a:lnTo>
                      <a:pt x="180" y="68"/>
                    </a:lnTo>
                    <a:lnTo>
                      <a:pt x="165" y="68"/>
                    </a:lnTo>
                    <a:lnTo>
                      <a:pt x="151" y="67"/>
                    </a:lnTo>
                    <a:lnTo>
                      <a:pt x="138" y="66"/>
                    </a:lnTo>
                    <a:lnTo>
                      <a:pt x="123" y="63"/>
                    </a:lnTo>
                    <a:lnTo>
                      <a:pt x="110" y="60"/>
                    </a:lnTo>
                    <a:lnTo>
                      <a:pt x="97" y="56"/>
                    </a:lnTo>
                    <a:lnTo>
                      <a:pt x="83" y="53"/>
                    </a:lnTo>
                    <a:lnTo>
                      <a:pt x="70" y="48"/>
                    </a:lnTo>
                    <a:lnTo>
                      <a:pt x="56" y="43"/>
                    </a:lnTo>
                    <a:lnTo>
                      <a:pt x="42" y="37"/>
                    </a:lnTo>
                    <a:lnTo>
                      <a:pt x="29" y="32"/>
                    </a:lnTo>
                    <a:lnTo>
                      <a:pt x="15" y="26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1" name="Freeform 141"/>
              <p:cNvSpPr>
                <a:spLocks/>
              </p:cNvSpPr>
              <p:nvPr/>
            </p:nvSpPr>
            <p:spPr bwMode="auto">
              <a:xfrm>
                <a:off x="4682" y="983"/>
                <a:ext cx="120" cy="61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0" y="66"/>
                  </a:cxn>
                  <a:cxn ang="0">
                    <a:pos x="20" y="60"/>
                  </a:cxn>
                  <a:cxn ang="0">
                    <a:pos x="27" y="52"/>
                  </a:cxn>
                  <a:cxn ang="0">
                    <a:pos x="34" y="43"/>
                  </a:cxn>
                  <a:cxn ang="0">
                    <a:pos x="40" y="33"/>
                  </a:cxn>
                  <a:cxn ang="0">
                    <a:pos x="44" y="24"/>
                  </a:cxn>
                  <a:cxn ang="0">
                    <a:pos x="47" y="15"/>
                  </a:cxn>
                  <a:cxn ang="0">
                    <a:pos x="50" y="7"/>
                  </a:cxn>
                  <a:cxn ang="0">
                    <a:pos x="57" y="6"/>
                  </a:cxn>
                  <a:cxn ang="0">
                    <a:pos x="63" y="4"/>
                  </a:cxn>
                  <a:cxn ang="0">
                    <a:pos x="69" y="3"/>
                  </a:cxn>
                  <a:cxn ang="0">
                    <a:pos x="75" y="2"/>
                  </a:cxn>
                  <a:cxn ang="0">
                    <a:pos x="80" y="2"/>
                  </a:cxn>
                  <a:cxn ang="0">
                    <a:pos x="86" y="1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4" y="150"/>
                  </a:cxn>
                  <a:cxn ang="0">
                    <a:pos x="110" y="302"/>
                  </a:cxn>
                  <a:cxn ang="0">
                    <a:pos x="114" y="453"/>
                  </a:cxn>
                  <a:cxn ang="0">
                    <a:pos x="120" y="607"/>
                  </a:cxn>
                  <a:cxn ang="0">
                    <a:pos x="118" y="608"/>
                  </a:cxn>
                  <a:cxn ang="0">
                    <a:pos x="118" y="609"/>
                  </a:cxn>
                  <a:cxn ang="0">
                    <a:pos x="118" y="612"/>
                  </a:cxn>
                  <a:cxn ang="0">
                    <a:pos x="117" y="613"/>
                  </a:cxn>
                  <a:cxn ang="0">
                    <a:pos x="99" y="608"/>
                  </a:cxn>
                  <a:cxn ang="0">
                    <a:pos x="85" y="602"/>
                  </a:cxn>
                  <a:cxn ang="0">
                    <a:pos x="73" y="596"/>
                  </a:cxn>
                  <a:cxn ang="0">
                    <a:pos x="64" y="589"/>
                  </a:cxn>
                  <a:cxn ang="0">
                    <a:pos x="58" y="581"/>
                  </a:cxn>
                  <a:cxn ang="0">
                    <a:pos x="53" y="569"/>
                  </a:cxn>
                  <a:cxn ang="0">
                    <a:pos x="50" y="554"/>
                  </a:cxn>
                  <a:cxn ang="0">
                    <a:pos x="46" y="536"/>
                  </a:cxn>
                  <a:cxn ang="0">
                    <a:pos x="43" y="490"/>
                  </a:cxn>
                  <a:cxn ang="0">
                    <a:pos x="39" y="445"/>
                  </a:cxn>
                  <a:cxn ang="0">
                    <a:pos x="33" y="399"/>
                  </a:cxn>
                  <a:cxn ang="0">
                    <a:pos x="27" y="354"/>
                  </a:cxn>
                  <a:cxn ang="0">
                    <a:pos x="23" y="283"/>
                  </a:cxn>
                  <a:cxn ang="0">
                    <a:pos x="20" y="208"/>
                  </a:cxn>
                  <a:cxn ang="0">
                    <a:pos x="14" y="134"/>
                  </a:cxn>
                  <a:cxn ang="0">
                    <a:pos x="0" y="68"/>
                  </a:cxn>
                </a:cxnLst>
                <a:rect l="0" t="0" r="r" b="b"/>
                <a:pathLst>
                  <a:path w="120" h="613">
                    <a:moveTo>
                      <a:pt x="0" y="68"/>
                    </a:moveTo>
                    <a:lnTo>
                      <a:pt x="10" y="66"/>
                    </a:lnTo>
                    <a:lnTo>
                      <a:pt x="20" y="60"/>
                    </a:lnTo>
                    <a:lnTo>
                      <a:pt x="27" y="52"/>
                    </a:lnTo>
                    <a:lnTo>
                      <a:pt x="34" y="43"/>
                    </a:lnTo>
                    <a:lnTo>
                      <a:pt x="40" y="33"/>
                    </a:lnTo>
                    <a:lnTo>
                      <a:pt x="44" y="24"/>
                    </a:lnTo>
                    <a:lnTo>
                      <a:pt x="47" y="15"/>
                    </a:lnTo>
                    <a:lnTo>
                      <a:pt x="50" y="7"/>
                    </a:lnTo>
                    <a:lnTo>
                      <a:pt x="57" y="6"/>
                    </a:lnTo>
                    <a:lnTo>
                      <a:pt x="63" y="4"/>
                    </a:lnTo>
                    <a:lnTo>
                      <a:pt x="69" y="3"/>
                    </a:lnTo>
                    <a:lnTo>
                      <a:pt x="75" y="2"/>
                    </a:lnTo>
                    <a:lnTo>
                      <a:pt x="80" y="2"/>
                    </a:lnTo>
                    <a:lnTo>
                      <a:pt x="86" y="1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4" y="150"/>
                    </a:lnTo>
                    <a:lnTo>
                      <a:pt x="110" y="302"/>
                    </a:lnTo>
                    <a:lnTo>
                      <a:pt x="114" y="453"/>
                    </a:lnTo>
                    <a:lnTo>
                      <a:pt x="120" y="607"/>
                    </a:lnTo>
                    <a:lnTo>
                      <a:pt x="118" y="608"/>
                    </a:lnTo>
                    <a:lnTo>
                      <a:pt x="118" y="609"/>
                    </a:lnTo>
                    <a:lnTo>
                      <a:pt x="118" y="612"/>
                    </a:lnTo>
                    <a:lnTo>
                      <a:pt x="117" y="613"/>
                    </a:lnTo>
                    <a:lnTo>
                      <a:pt x="99" y="608"/>
                    </a:lnTo>
                    <a:lnTo>
                      <a:pt x="85" y="602"/>
                    </a:lnTo>
                    <a:lnTo>
                      <a:pt x="73" y="596"/>
                    </a:lnTo>
                    <a:lnTo>
                      <a:pt x="64" y="589"/>
                    </a:lnTo>
                    <a:lnTo>
                      <a:pt x="58" y="581"/>
                    </a:lnTo>
                    <a:lnTo>
                      <a:pt x="53" y="569"/>
                    </a:lnTo>
                    <a:lnTo>
                      <a:pt x="50" y="554"/>
                    </a:lnTo>
                    <a:lnTo>
                      <a:pt x="46" y="536"/>
                    </a:lnTo>
                    <a:lnTo>
                      <a:pt x="43" y="490"/>
                    </a:lnTo>
                    <a:lnTo>
                      <a:pt x="39" y="445"/>
                    </a:lnTo>
                    <a:lnTo>
                      <a:pt x="33" y="399"/>
                    </a:lnTo>
                    <a:lnTo>
                      <a:pt x="27" y="354"/>
                    </a:lnTo>
                    <a:lnTo>
                      <a:pt x="23" y="283"/>
                    </a:lnTo>
                    <a:lnTo>
                      <a:pt x="20" y="208"/>
                    </a:lnTo>
                    <a:lnTo>
                      <a:pt x="14" y="13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2" name="Freeform 142"/>
              <p:cNvSpPr>
                <a:spLocks/>
              </p:cNvSpPr>
              <p:nvPr/>
            </p:nvSpPr>
            <p:spPr bwMode="auto">
              <a:xfrm>
                <a:off x="4793" y="952"/>
                <a:ext cx="72" cy="63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0" y="636"/>
                  </a:cxn>
                  <a:cxn ang="0">
                    <a:pos x="22" y="636"/>
                  </a:cxn>
                  <a:cxn ang="0">
                    <a:pos x="42" y="619"/>
                  </a:cxn>
                  <a:cxn ang="0">
                    <a:pos x="33" y="589"/>
                  </a:cxn>
                  <a:cxn ang="0">
                    <a:pos x="40" y="579"/>
                  </a:cxn>
                  <a:cxn ang="0">
                    <a:pos x="17" y="565"/>
                  </a:cxn>
                  <a:cxn ang="0">
                    <a:pos x="53" y="548"/>
                  </a:cxn>
                  <a:cxn ang="0">
                    <a:pos x="27" y="547"/>
                  </a:cxn>
                  <a:cxn ang="0">
                    <a:pos x="19" y="531"/>
                  </a:cxn>
                  <a:cxn ang="0">
                    <a:pos x="19" y="517"/>
                  </a:cxn>
                  <a:cxn ang="0">
                    <a:pos x="37" y="495"/>
                  </a:cxn>
                  <a:cxn ang="0">
                    <a:pos x="55" y="483"/>
                  </a:cxn>
                  <a:cxn ang="0">
                    <a:pos x="18" y="480"/>
                  </a:cxn>
                  <a:cxn ang="0">
                    <a:pos x="43" y="459"/>
                  </a:cxn>
                  <a:cxn ang="0">
                    <a:pos x="63" y="448"/>
                  </a:cxn>
                  <a:cxn ang="0">
                    <a:pos x="28" y="450"/>
                  </a:cxn>
                  <a:cxn ang="0">
                    <a:pos x="21" y="435"/>
                  </a:cxn>
                  <a:cxn ang="0">
                    <a:pos x="43" y="422"/>
                  </a:cxn>
                  <a:cxn ang="0">
                    <a:pos x="17" y="411"/>
                  </a:cxn>
                  <a:cxn ang="0">
                    <a:pos x="31" y="393"/>
                  </a:cxn>
                  <a:cxn ang="0">
                    <a:pos x="31" y="376"/>
                  </a:cxn>
                  <a:cxn ang="0">
                    <a:pos x="52" y="366"/>
                  </a:cxn>
                  <a:cxn ang="0">
                    <a:pos x="15" y="355"/>
                  </a:cxn>
                  <a:cxn ang="0">
                    <a:pos x="51" y="342"/>
                  </a:cxn>
                  <a:cxn ang="0">
                    <a:pos x="31" y="336"/>
                  </a:cxn>
                  <a:cxn ang="0">
                    <a:pos x="12" y="318"/>
                  </a:cxn>
                  <a:cxn ang="0">
                    <a:pos x="43" y="306"/>
                  </a:cxn>
                  <a:cxn ang="0">
                    <a:pos x="10" y="296"/>
                  </a:cxn>
                  <a:cxn ang="0">
                    <a:pos x="34" y="282"/>
                  </a:cxn>
                  <a:cxn ang="0">
                    <a:pos x="49" y="272"/>
                  </a:cxn>
                  <a:cxn ang="0">
                    <a:pos x="15" y="274"/>
                  </a:cxn>
                  <a:cxn ang="0">
                    <a:pos x="22" y="256"/>
                  </a:cxn>
                  <a:cxn ang="0">
                    <a:pos x="59" y="243"/>
                  </a:cxn>
                  <a:cxn ang="0">
                    <a:pos x="10" y="245"/>
                  </a:cxn>
                  <a:cxn ang="0">
                    <a:pos x="36" y="217"/>
                  </a:cxn>
                  <a:cxn ang="0">
                    <a:pos x="33" y="211"/>
                  </a:cxn>
                  <a:cxn ang="0">
                    <a:pos x="13" y="194"/>
                  </a:cxn>
                  <a:cxn ang="0">
                    <a:pos x="39" y="182"/>
                  </a:cxn>
                  <a:cxn ang="0">
                    <a:pos x="5" y="170"/>
                  </a:cxn>
                  <a:cxn ang="0">
                    <a:pos x="35" y="160"/>
                  </a:cxn>
                  <a:cxn ang="0">
                    <a:pos x="40" y="153"/>
                  </a:cxn>
                  <a:cxn ang="0">
                    <a:pos x="9" y="156"/>
                  </a:cxn>
                  <a:cxn ang="0">
                    <a:pos x="21" y="135"/>
                  </a:cxn>
                  <a:cxn ang="0">
                    <a:pos x="45" y="126"/>
                  </a:cxn>
                  <a:cxn ang="0">
                    <a:pos x="19" y="126"/>
                  </a:cxn>
                  <a:cxn ang="0">
                    <a:pos x="4" y="109"/>
                  </a:cxn>
                  <a:cxn ang="0">
                    <a:pos x="42" y="103"/>
                  </a:cxn>
                  <a:cxn ang="0">
                    <a:pos x="39" y="96"/>
                  </a:cxn>
                  <a:cxn ang="0">
                    <a:pos x="4" y="89"/>
                  </a:cxn>
                  <a:cxn ang="0">
                    <a:pos x="34" y="74"/>
                  </a:cxn>
                  <a:cxn ang="0">
                    <a:pos x="64" y="65"/>
                  </a:cxn>
                  <a:cxn ang="0">
                    <a:pos x="19" y="68"/>
                  </a:cxn>
                  <a:cxn ang="0">
                    <a:pos x="11" y="49"/>
                  </a:cxn>
                  <a:cxn ang="0">
                    <a:pos x="60" y="44"/>
                  </a:cxn>
                  <a:cxn ang="0">
                    <a:pos x="39" y="38"/>
                  </a:cxn>
                  <a:cxn ang="0">
                    <a:pos x="0" y="31"/>
                  </a:cxn>
                </a:cxnLst>
                <a:rect l="0" t="0" r="r" b="b"/>
                <a:pathLst>
                  <a:path w="72" h="636">
                    <a:moveTo>
                      <a:pt x="0" y="25"/>
                    </a:moveTo>
                    <a:lnTo>
                      <a:pt x="6" y="14"/>
                    </a:lnTo>
                    <a:lnTo>
                      <a:pt x="13" y="6"/>
                    </a:lnTo>
                    <a:lnTo>
                      <a:pt x="22" y="3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3" y="2"/>
                    </a:lnTo>
                    <a:lnTo>
                      <a:pt x="72" y="2"/>
                    </a:lnTo>
                    <a:lnTo>
                      <a:pt x="72" y="159"/>
                    </a:lnTo>
                    <a:lnTo>
                      <a:pt x="72" y="317"/>
                    </a:lnTo>
                    <a:lnTo>
                      <a:pt x="71" y="476"/>
                    </a:lnTo>
                    <a:lnTo>
                      <a:pt x="66" y="636"/>
                    </a:lnTo>
                    <a:lnTo>
                      <a:pt x="60" y="636"/>
                    </a:lnTo>
                    <a:lnTo>
                      <a:pt x="55" y="636"/>
                    </a:lnTo>
                    <a:lnTo>
                      <a:pt x="49" y="636"/>
                    </a:lnTo>
                    <a:lnTo>
                      <a:pt x="45" y="636"/>
                    </a:lnTo>
                    <a:lnTo>
                      <a:pt x="39" y="636"/>
                    </a:lnTo>
                    <a:lnTo>
                      <a:pt x="34" y="636"/>
                    </a:lnTo>
                    <a:lnTo>
                      <a:pt x="28" y="636"/>
                    </a:lnTo>
                    <a:lnTo>
                      <a:pt x="22" y="636"/>
                    </a:lnTo>
                    <a:lnTo>
                      <a:pt x="22" y="634"/>
                    </a:lnTo>
                    <a:lnTo>
                      <a:pt x="22" y="633"/>
                    </a:lnTo>
                    <a:lnTo>
                      <a:pt x="21" y="633"/>
                    </a:lnTo>
                    <a:lnTo>
                      <a:pt x="21" y="632"/>
                    </a:lnTo>
                    <a:lnTo>
                      <a:pt x="28" y="628"/>
                    </a:lnTo>
                    <a:lnTo>
                      <a:pt x="36" y="624"/>
                    </a:lnTo>
                    <a:lnTo>
                      <a:pt x="42" y="619"/>
                    </a:lnTo>
                    <a:lnTo>
                      <a:pt x="45" y="614"/>
                    </a:lnTo>
                    <a:lnTo>
                      <a:pt x="29" y="615"/>
                    </a:lnTo>
                    <a:lnTo>
                      <a:pt x="23" y="615"/>
                    </a:lnTo>
                    <a:lnTo>
                      <a:pt x="19" y="609"/>
                    </a:lnTo>
                    <a:lnTo>
                      <a:pt x="18" y="594"/>
                    </a:lnTo>
                    <a:lnTo>
                      <a:pt x="25" y="591"/>
                    </a:lnTo>
                    <a:lnTo>
                      <a:pt x="33" y="589"/>
                    </a:lnTo>
                    <a:lnTo>
                      <a:pt x="40" y="588"/>
                    </a:lnTo>
                    <a:lnTo>
                      <a:pt x="47" y="585"/>
                    </a:lnTo>
                    <a:lnTo>
                      <a:pt x="47" y="583"/>
                    </a:lnTo>
                    <a:lnTo>
                      <a:pt x="47" y="582"/>
                    </a:lnTo>
                    <a:lnTo>
                      <a:pt x="47" y="579"/>
                    </a:lnTo>
                    <a:lnTo>
                      <a:pt x="47" y="578"/>
                    </a:lnTo>
                    <a:lnTo>
                      <a:pt x="40" y="579"/>
                    </a:lnTo>
                    <a:lnTo>
                      <a:pt x="33" y="579"/>
                    </a:lnTo>
                    <a:lnTo>
                      <a:pt x="25" y="580"/>
                    </a:lnTo>
                    <a:lnTo>
                      <a:pt x="18" y="582"/>
                    </a:lnTo>
                    <a:lnTo>
                      <a:pt x="17" y="577"/>
                    </a:lnTo>
                    <a:lnTo>
                      <a:pt x="17" y="573"/>
                    </a:lnTo>
                    <a:lnTo>
                      <a:pt x="17" y="568"/>
                    </a:lnTo>
                    <a:lnTo>
                      <a:pt x="17" y="565"/>
                    </a:lnTo>
                    <a:lnTo>
                      <a:pt x="22" y="561"/>
                    </a:lnTo>
                    <a:lnTo>
                      <a:pt x="28" y="557"/>
                    </a:lnTo>
                    <a:lnTo>
                      <a:pt x="33" y="555"/>
                    </a:lnTo>
                    <a:lnTo>
                      <a:pt x="39" y="553"/>
                    </a:lnTo>
                    <a:lnTo>
                      <a:pt x="43" y="551"/>
                    </a:lnTo>
                    <a:lnTo>
                      <a:pt x="48" y="550"/>
                    </a:lnTo>
                    <a:lnTo>
                      <a:pt x="53" y="548"/>
                    </a:lnTo>
                    <a:lnTo>
                      <a:pt x="58" y="547"/>
                    </a:lnTo>
                    <a:lnTo>
                      <a:pt x="53" y="547"/>
                    </a:lnTo>
                    <a:lnTo>
                      <a:pt x="48" y="547"/>
                    </a:lnTo>
                    <a:lnTo>
                      <a:pt x="42" y="547"/>
                    </a:lnTo>
                    <a:lnTo>
                      <a:pt x="37" y="547"/>
                    </a:lnTo>
                    <a:lnTo>
                      <a:pt x="33" y="547"/>
                    </a:lnTo>
                    <a:lnTo>
                      <a:pt x="27" y="547"/>
                    </a:lnTo>
                    <a:lnTo>
                      <a:pt x="22" y="548"/>
                    </a:lnTo>
                    <a:lnTo>
                      <a:pt x="17" y="548"/>
                    </a:lnTo>
                    <a:lnTo>
                      <a:pt x="17" y="543"/>
                    </a:lnTo>
                    <a:lnTo>
                      <a:pt x="17" y="539"/>
                    </a:lnTo>
                    <a:lnTo>
                      <a:pt x="17" y="536"/>
                    </a:lnTo>
                    <a:lnTo>
                      <a:pt x="17" y="532"/>
                    </a:lnTo>
                    <a:lnTo>
                      <a:pt x="19" y="531"/>
                    </a:lnTo>
                    <a:lnTo>
                      <a:pt x="23" y="529"/>
                    </a:lnTo>
                    <a:lnTo>
                      <a:pt x="31" y="525"/>
                    </a:lnTo>
                    <a:lnTo>
                      <a:pt x="47" y="519"/>
                    </a:lnTo>
                    <a:lnTo>
                      <a:pt x="42" y="517"/>
                    </a:lnTo>
                    <a:lnTo>
                      <a:pt x="35" y="515"/>
                    </a:lnTo>
                    <a:lnTo>
                      <a:pt x="28" y="517"/>
                    </a:lnTo>
                    <a:lnTo>
                      <a:pt x="19" y="517"/>
                    </a:lnTo>
                    <a:lnTo>
                      <a:pt x="17" y="512"/>
                    </a:lnTo>
                    <a:lnTo>
                      <a:pt x="17" y="507"/>
                    </a:lnTo>
                    <a:lnTo>
                      <a:pt x="18" y="503"/>
                    </a:lnTo>
                    <a:lnTo>
                      <a:pt x="19" y="499"/>
                    </a:lnTo>
                    <a:lnTo>
                      <a:pt x="24" y="497"/>
                    </a:lnTo>
                    <a:lnTo>
                      <a:pt x="31" y="496"/>
                    </a:lnTo>
                    <a:lnTo>
                      <a:pt x="37" y="495"/>
                    </a:lnTo>
                    <a:lnTo>
                      <a:pt x="43" y="493"/>
                    </a:lnTo>
                    <a:lnTo>
                      <a:pt x="49" y="490"/>
                    </a:lnTo>
                    <a:lnTo>
                      <a:pt x="54" y="489"/>
                    </a:lnTo>
                    <a:lnTo>
                      <a:pt x="58" y="487"/>
                    </a:lnTo>
                    <a:lnTo>
                      <a:pt x="60" y="484"/>
                    </a:lnTo>
                    <a:lnTo>
                      <a:pt x="58" y="484"/>
                    </a:lnTo>
                    <a:lnTo>
                      <a:pt x="55" y="483"/>
                    </a:lnTo>
                    <a:lnTo>
                      <a:pt x="53" y="483"/>
                    </a:lnTo>
                    <a:lnTo>
                      <a:pt x="49" y="483"/>
                    </a:lnTo>
                    <a:lnTo>
                      <a:pt x="45" y="484"/>
                    </a:lnTo>
                    <a:lnTo>
                      <a:pt x="39" y="484"/>
                    </a:lnTo>
                    <a:lnTo>
                      <a:pt x="30" y="484"/>
                    </a:lnTo>
                    <a:lnTo>
                      <a:pt x="18" y="485"/>
                    </a:lnTo>
                    <a:lnTo>
                      <a:pt x="18" y="480"/>
                    </a:lnTo>
                    <a:lnTo>
                      <a:pt x="18" y="476"/>
                    </a:lnTo>
                    <a:lnTo>
                      <a:pt x="18" y="471"/>
                    </a:lnTo>
                    <a:lnTo>
                      <a:pt x="17" y="466"/>
                    </a:lnTo>
                    <a:lnTo>
                      <a:pt x="23" y="465"/>
                    </a:lnTo>
                    <a:lnTo>
                      <a:pt x="30" y="462"/>
                    </a:lnTo>
                    <a:lnTo>
                      <a:pt x="36" y="461"/>
                    </a:lnTo>
                    <a:lnTo>
                      <a:pt x="43" y="459"/>
                    </a:lnTo>
                    <a:lnTo>
                      <a:pt x="49" y="458"/>
                    </a:lnTo>
                    <a:lnTo>
                      <a:pt x="55" y="455"/>
                    </a:lnTo>
                    <a:lnTo>
                      <a:pt x="60" y="453"/>
                    </a:lnTo>
                    <a:lnTo>
                      <a:pt x="64" y="450"/>
                    </a:lnTo>
                    <a:lnTo>
                      <a:pt x="64" y="449"/>
                    </a:lnTo>
                    <a:lnTo>
                      <a:pt x="64" y="449"/>
                    </a:lnTo>
                    <a:lnTo>
                      <a:pt x="63" y="448"/>
                    </a:lnTo>
                    <a:lnTo>
                      <a:pt x="63" y="448"/>
                    </a:lnTo>
                    <a:lnTo>
                      <a:pt x="57" y="448"/>
                    </a:lnTo>
                    <a:lnTo>
                      <a:pt x="51" y="449"/>
                    </a:lnTo>
                    <a:lnTo>
                      <a:pt x="45" y="449"/>
                    </a:lnTo>
                    <a:lnTo>
                      <a:pt x="40" y="449"/>
                    </a:lnTo>
                    <a:lnTo>
                      <a:pt x="34" y="450"/>
                    </a:lnTo>
                    <a:lnTo>
                      <a:pt x="28" y="450"/>
                    </a:lnTo>
                    <a:lnTo>
                      <a:pt x="22" y="452"/>
                    </a:lnTo>
                    <a:lnTo>
                      <a:pt x="16" y="452"/>
                    </a:lnTo>
                    <a:lnTo>
                      <a:pt x="16" y="448"/>
                    </a:lnTo>
                    <a:lnTo>
                      <a:pt x="16" y="444"/>
                    </a:lnTo>
                    <a:lnTo>
                      <a:pt x="16" y="441"/>
                    </a:lnTo>
                    <a:lnTo>
                      <a:pt x="15" y="437"/>
                    </a:lnTo>
                    <a:lnTo>
                      <a:pt x="21" y="435"/>
                    </a:lnTo>
                    <a:lnTo>
                      <a:pt x="29" y="431"/>
                    </a:lnTo>
                    <a:lnTo>
                      <a:pt x="36" y="429"/>
                    </a:lnTo>
                    <a:lnTo>
                      <a:pt x="42" y="426"/>
                    </a:lnTo>
                    <a:lnTo>
                      <a:pt x="43" y="425"/>
                    </a:lnTo>
                    <a:lnTo>
                      <a:pt x="43" y="424"/>
                    </a:lnTo>
                    <a:lnTo>
                      <a:pt x="43" y="423"/>
                    </a:lnTo>
                    <a:lnTo>
                      <a:pt x="43" y="422"/>
                    </a:lnTo>
                    <a:lnTo>
                      <a:pt x="37" y="422"/>
                    </a:lnTo>
                    <a:lnTo>
                      <a:pt x="31" y="422"/>
                    </a:lnTo>
                    <a:lnTo>
                      <a:pt x="24" y="422"/>
                    </a:lnTo>
                    <a:lnTo>
                      <a:pt x="18" y="422"/>
                    </a:lnTo>
                    <a:lnTo>
                      <a:pt x="17" y="418"/>
                    </a:lnTo>
                    <a:lnTo>
                      <a:pt x="17" y="414"/>
                    </a:lnTo>
                    <a:lnTo>
                      <a:pt x="17" y="411"/>
                    </a:lnTo>
                    <a:lnTo>
                      <a:pt x="16" y="407"/>
                    </a:lnTo>
                    <a:lnTo>
                      <a:pt x="31" y="401"/>
                    </a:lnTo>
                    <a:lnTo>
                      <a:pt x="40" y="397"/>
                    </a:lnTo>
                    <a:lnTo>
                      <a:pt x="43" y="395"/>
                    </a:lnTo>
                    <a:lnTo>
                      <a:pt x="45" y="394"/>
                    </a:lnTo>
                    <a:lnTo>
                      <a:pt x="39" y="393"/>
                    </a:lnTo>
                    <a:lnTo>
                      <a:pt x="31" y="393"/>
                    </a:lnTo>
                    <a:lnTo>
                      <a:pt x="24" y="393"/>
                    </a:lnTo>
                    <a:lnTo>
                      <a:pt x="17" y="393"/>
                    </a:lnTo>
                    <a:lnTo>
                      <a:pt x="17" y="389"/>
                    </a:lnTo>
                    <a:lnTo>
                      <a:pt x="17" y="385"/>
                    </a:lnTo>
                    <a:lnTo>
                      <a:pt x="17" y="382"/>
                    </a:lnTo>
                    <a:lnTo>
                      <a:pt x="17" y="379"/>
                    </a:lnTo>
                    <a:lnTo>
                      <a:pt x="31" y="376"/>
                    </a:lnTo>
                    <a:lnTo>
                      <a:pt x="40" y="373"/>
                    </a:lnTo>
                    <a:lnTo>
                      <a:pt x="46" y="372"/>
                    </a:lnTo>
                    <a:lnTo>
                      <a:pt x="52" y="371"/>
                    </a:lnTo>
                    <a:lnTo>
                      <a:pt x="52" y="370"/>
                    </a:lnTo>
                    <a:lnTo>
                      <a:pt x="52" y="369"/>
                    </a:lnTo>
                    <a:lnTo>
                      <a:pt x="52" y="367"/>
                    </a:lnTo>
                    <a:lnTo>
                      <a:pt x="52" y="366"/>
                    </a:lnTo>
                    <a:lnTo>
                      <a:pt x="39" y="366"/>
                    </a:lnTo>
                    <a:lnTo>
                      <a:pt x="31" y="366"/>
                    </a:lnTo>
                    <a:lnTo>
                      <a:pt x="25" y="366"/>
                    </a:lnTo>
                    <a:lnTo>
                      <a:pt x="17" y="365"/>
                    </a:lnTo>
                    <a:lnTo>
                      <a:pt x="16" y="363"/>
                    </a:lnTo>
                    <a:lnTo>
                      <a:pt x="15" y="359"/>
                    </a:lnTo>
                    <a:lnTo>
                      <a:pt x="15" y="355"/>
                    </a:lnTo>
                    <a:lnTo>
                      <a:pt x="13" y="349"/>
                    </a:lnTo>
                    <a:lnTo>
                      <a:pt x="19" y="348"/>
                    </a:lnTo>
                    <a:lnTo>
                      <a:pt x="25" y="347"/>
                    </a:lnTo>
                    <a:lnTo>
                      <a:pt x="33" y="347"/>
                    </a:lnTo>
                    <a:lnTo>
                      <a:pt x="39" y="345"/>
                    </a:lnTo>
                    <a:lnTo>
                      <a:pt x="45" y="343"/>
                    </a:lnTo>
                    <a:lnTo>
                      <a:pt x="51" y="342"/>
                    </a:lnTo>
                    <a:lnTo>
                      <a:pt x="55" y="340"/>
                    </a:lnTo>
                    <a:lnTo>
                      <a:pt x="59" y="337"/>
                    </a:lnTo>
                    <a:lnTo>
                      <a:pt x="54" y="336"/>
                    </a:lnTo>
                    <a:lnTo>
                      <a:pt x="49" y="335"/>
                    </a:lnTo>
                    <a:lnTo>
                      <a:pt x="43" y="335"/>
                    </a:lnTo>
                    <a:lnTo>
                      <a:pt x="37" y="335"/>
                    </a:lnTo>
                    <a:lnTo>
                      <a:pt x="31" y="336"/>
                    </a:lnTo>
                    <a:lnTo>
                      <a:pt x="25" y="336"/>
                    </a:lnTo>
                    <a:lnTo>
                      <a:pt x="18" y="337"/>
                    </a:lnTo>
                    <a:lnTo>
                      <a:pt x="12" y="337"/>
                    </a:lnTo>
                    <a:lnTo>
                      <a:pt x="12" y="333"/>
                    </a:lnTo>
                    <a:lnTo>
                      <a:pt x="12" y="328"/>
                    </a:lnTo>
                    <a:lnTo>
                      <a:pt x="12" y="323"/>
                    </a:lnTo>
                    <a:lnTo>
                      <a:pt x="12" y="318"/>
                    </a:lnTo>
                    <a:lnTo>
                      <a:pt x="21" y="317"/>
                    </a:lnTo>
                    <a:lnTo>
                      <a:pt x="28" y="314"/>
                    </a:lnTo>
                    <a:lnTo>
                      <a:pt x="36" y="313"/>
                    </a:lnTo>
                    <a:lnTo>
                      <a:pt x="43" y="312"/>
                    </a:lnTo>
                    <a:lnTo>
                      <a:pt x="43" y="310"/>
                    </a:lnTo>
                    <a:lnTo>
                      <a:pt x="43" y="308"/>
                    </a:lnTo>
                    <a:lnTo>
                      <a:pt x="43" y="306"/>
                    </a:lnTo>
                    <a:lnTo>
                      <a:pt x="43" y="305"/>
                    </a:lnTo>
                    <a:lnTo>
                      <a:pt x="35" y="305"/>
                    </a:lnTo>
                    <a:lnTo>
                      <a:pt x="27" y="305"/>
                    </a:lnTo>
                    <a:lnTo>
                      <a:pt x="18" y="306"/>
                    </a:lnTo>
                    <a:lnTo>
                      <a:pt x="10" y="306"/>
                    </a:lnTo>
                    <a:lnTo>
                      <a:pt x="10" y="301"/>
                    </a:lnTo>
                    <a:lnTo>
                      <a:pt x="10" y="296"/>
                    </a:lnTo>
                    <a:lnTo>
                      <a:pt x="10" y="292"/>
                    </a:lnTo>
                    <a:lnTo>
                      <a:pt x="10" y="287"/>
                    </a:lnTo>
                    <a:lnTo>
                      <a:pt x="15" y="286"/>
                    </a:lnTo>
                    <a:lnTo>
                      <a:pt x="19" y="284"/>
                    </a:lnTo>
                    <a:lnTo>
                      <a:pt x="24" y="283"/>
                    </a:lnTo>
                    <a:lnTo>
                      <a:pt x="29" y="282"/>
                    </a:lnTo>
                    <a:lnTo>
                      <a:pt x="34" y="282"/>
                    </a:lnTo>
                    <a:lnTo>
                      <a:pt x="37" y="281"/>
                    </a:lnTo>
                    <a:lnTo>
                      <a:pt x="42" y="280"/>
                    </a:lnTo>
                    <a:lnTo>
                      <a:pt x="47" y="278"/>
                    </a:lnTo>
                    <a:lnTo>
                      <a:pt x="48" y="277"/>
                    </a:lnTo>
                    <a:lnTo>
                      <a:pt x="48" y="276"/>
                    </a:lnTo>
                    <a:lnTo>
                      <a:pt x="48" y="274"/>
                    </a:lnTo>
                    <a:lnTo>
                      <a:pt x="49" y="272"/>
                    </a:lnTo>
                    <a:lnTo>
                      <a:pt x="45" y="272"/>
                    </a:lnTo>
                    <a:lnTo>
                      <a:pt x="40" y="272"/>
                    </a:lnTo>
                    <a:lnTo>
                      <a:pt x="35" y="272"/>
                    </a:lnTo>
                    <a:lnTo>
                      <a:pt x="30" y="272"/>
                    </a:lnTo>
                    <a:lnTo>
                      <a:pt x="24" y="274"/>
                    </a:lnTo>
                    <a:lnTo>
                      <a:pt x="19" y="274"/>
                    </a:lnTo>
                    <a:lnTo>
                      <a:pt x="15" y="274"/>
                    </a:lnTo>
                    <a:lnTo>
                      <a:pt x="10" y="274"/>
                    </a:lnTo>
                    <a:lnTo>
                      <a:pt x="10" y="270"/>
                    </a:lnTo>
                    <a:lnTo>
                      <a:pt x="10" y="265"/>
                    </a:lnTo>
                    <a:lnTo>
                      <a:pt x="10" y="262"/>
                    </a:lnTo>
                    <a:lnTo>
                      <a:pt x="9" y="258"/>
                    </a:lnTo>
                    <a:lnTo>
                      <a:pt x="16" y="257"/>
                    </a:lnTo>
                    <a:lnTo>
                      <a:pt x="22" y="256"/>
                    </a:lnTo>
                    <a:lnTo>
                      <a:pt x="29" y="254"/>
                    </a:lnTo>
                    <a:lnTo>
                      <a:pt x="35" y="253"/>
                    </a:lnTo>
                    <a:lnTo>
                      <a:pt x="42" y="252"/>
                    </a:lnTo>
                    <a:lnTo>
                      <a:pt x="48" y="251"/>
                    </a:lnTo>
                    <a:lnTo>
                      <a:pt x="55" y="249"/>
                    </a:lnTo>
                    <a:lnTo>
                      <a:pt x="61" y="248"/>
                    </a:lnTo>
                    <a:lnTo>
                      <a:pt x="59" y="243"/>
                    </a:lnTo>
                    <a:lnTo>
                      <a:pt x="55" y="241"/>
                    </a:lnTo>
                    <a:lnTo>
                      <a:pt x="48" y="240"/>
                    </a:lnTo>
                    <a:lnTo>
                      <a:pt x="41" y="240"/>
                    </a:lnTo>
                    <a:lnTo>
                      <a:pt x="33" y="241"/>
                    </a:lnTo>
                    <a:lnTo>
                      <a:pt x="24" y="242"/>
                    </a:lnTo>
                    <a:lnTo>
                      <a:pt x="17" y="243"/>
                    </a:lnTo>
                    <a:lnTo>
                      <a:pt x="10" y="245"/>
                    </a:lnTo>
                    <a:lnTo>
                      <a:pt x="7" y="239"/>
                    </a:lnTo>
                    <a:lnTo>
                      <a:pt x="7" y="233"/>
                    </a:lnTo>
                    <a:lnTo>
                      <a:pt x="7" y="228"/>
                    </a:lnTo>
                    <a:lnTo>
                      <a:pt x="7" y="225"/>
                    </a:lnTo>
                    <a:lnTo>
                      <a:pt x="21" y="222"/>
                    </a:lnTo>
                    <a:lnTo>
                      <a:pt x="30" y="219"/>
                    </a:lnTo>
                    <a:lnTo>
                      <a:pt x="36" y="217"/>
                    </a:lnTo>
                    <a:lnTo>
                      <a:pt x="41" y="216"/>
                    </a:lnTo>
                    <a:lnTo>
                      <a:pt x="45" y="215"/>
                    </a:lnTo>
                    <a:lnTo>
                      <a:pt x="46" y="213"/>
                    </a:lnTo>
                    <a:lnTo>
                      <a:pt x="47" y="213"/>
                    </a:lnTo>
                    <a:lnTo>
                      <a:pt x="48" y="212"/>
                    </a:lnTo>
                    <a:lnTo>
                      <a:pt x="41" y="210"/>
                    </a:lnTo>
                    <a:lnTo>
                      <a:pt x="33" y="211"/>
                    </a:lnTo>
                    <a:lnTo>
                      <a:pt x="25" y="212"/>
                    </a:lnTo>
                    <a:lnTo>
                      <a:pt x="18" y="213"/>
                    </a:lnTo>
                    <a:lnTo>
                      <a:pt x="12" y="213"/>
                    </a:lnTo>
                    <a:lnTo>
                      <a:pt x="9" y="211"/>
                    </a:lnTo>
                    <a:lnTo>
                      <a:pt x="5" y="206"/>
                    </a:lnTo>
                    <a:lnTo>
                      <a:pt x="5" y="197"/>
                    </a:lnTo>
                    <a:lnTo>
                      <a:pt x="13" y="194"/>
                    </a:lnTo>
                    <a:lnTo>
                      <a:pt x="22" y="192"/>
                    </a:lnTo>
                    <a:lnTo>
                      <a:pt x="30" y="191"/>
                    </a:lnTo>
                    <a:lnTo>
                      <a:pt x="39" y="188"/>
                    </a:lnTo>
                    <a:lnTo>
                      <a:pt x="40" y="187"/>
                    </a:lnTo>
                    <a:lnTo>
                      <a:pt x="40" y="186"/>
                    </a:lnTo>
                    <a:lnTo>
                      <a:pt x="40" y="185"/>
                    </a:lnTo>
                    <a:lnTo>
                      <a:pt x="39" y="182"/>
                    </a:lnTo>
                    <a:lnTo>
                      <a:pt x="30" y="183"/>
                    </a:lnTo>
                    <a:lnTo>
                      <a:pt x="23" y="183"/>
                    </a:lnTo>
                    <a:lnTo>
                      <a:pt x="15" y="183"/>
                    </a:lnTo>
                    <a:lnTo>
                      <a:pt x="6" y="183"/>
                    </a:lnTo>
                    <a:lnTo>
                      <a:pt x="6" y="179"/>
                    </a:lnTo>
                    <a:lnTo>
                      <a:pt x="6" y="174"/>
                    </a:lnTo>
                    <a:lnTo>
                      <a:pt x="5" y="170"/>
                    </a:lnTo>
                    <a:lnTo>
                      <a:pt x="5" y="165"/>
                    </a:lnTo>
                    <a:lnTo>
                      <a:pt x="10" y="164"/>
                    </a:lnTo>
                    <a:lnTo>
                      <a:pt x="15" y="164"/>
                    </a:lnTo>
                    <a:lnTo>
                      <a:pt x="19" y="163"/>
                    </a:lnTo>
                    <a:lnTo>
                      <a:pt x="25" y="162"/>
                    </a:lnTo>
                    <a:lnTo>
                      <a:pt x="30" y="162"/>
                    </a:lnTo>
                    <a:lnTo>
                      <a:pt x="35" y="160"/>
                    </a:lnTo>
                    <a:lnTo>
                      <a:pt x="40" y="160"/>
                    </a:lnTo>
                    <a:lnTo>
                      <a:pt x="45" y="159"/>
                    </a:lnTo>
                    <a:lnTo>
                      <a:pt x="45" y="158"/>
                    </a:lnTo>
                    <a:lnTo>
                      <a:pt x="45" y="156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0" y="153"/>
                    </a:lnTo>
                    <a:lnTo>
                      <a:pt x="36" y="154"/>
                    </a:lnTo>
                    <a:lnTo>
                      <a:pt x="31" y="154"/>
                    </a:lnTo>
                    <a:lnTo>
                      <a:pt x="27" y="154"/>
                    </a:lnTo>
                    <a:lnTo>
                      <a:pt x="22" y="154"/>
                    </a:lnTo>
                    <a:lnTo>
                      <a:pt x="18" y="154"/>
                    </a:lnTo>
                    <a:lnTo>
                      <a:pt x="13" y="156"/>
                    </a:lnTo>
                    <a:lnTo>
                      <a:pt x="9" y="156"/>
                    </a:lnTo>
                    <a:lnTo>
                      <a:pt x="5" y="150"/>
                    </a:lnTo>
                    <a:lnTo>
                      <a:pt x="4" y="146"/>
                    </a:lnTo>
                    <a:lnTo>
                      <a:pt x="4" y="142"/>
                    </a:lnTo>
                    <a:lnTo>
                      <a:pt x="5" y="138"/>
                    </a:lnTo>
                    <a:lnTo>
                      <a:pt x="10" y="136"/>
                    </a:lnTo>
                    <a:lnTo>
                      <a:pt x="15" y="136"/>
                    </a:lnTo>
                    <a:lnTo>
                      <a:pt x="21" y="135"/>
                    </a:lnTo>
                    <a:lnTo>
                      <a:pt x="27" y="134"/>
                    </a:lnTo>
                    <a:lnTo>
                      <a:pt x="33" y="133"/>
                    </a:lnTo>
                    <a:lnTo>
                      <a:pt x="37" y="130"/>
                    </a:lnTo>
                    <a:lnTo>
                      <a:pt x="42" y="129"/>
                    </a:lnTo>
                    <a:lnTo>
                      <a:pt x="45" y="128"/>
                    </a:lnTo>
                    <a:lnTo>
                      <a:pt x="45" y="127"/>
                    </a:lnTo>
                    <a:lnTo>
                      <a:pt x="45" y="126"/>
                    </a:lnTo>
                    <a:lnTo>
                      <a:pt x="43" y="126"/>
                    </a:lnTo>
                    <a:lnTo>
                      <a:pt x="43" y="124"/>
                    </a:lnTo>
                    <a:lnTo>
                      <a:pt x="39" y="124"/>
                    </a:lnTo>
                    <a:lnTo>
                      <a:pt x="34" y="126"/>
                    </a:lnTo>
                    <a:lnTo>
                      <a:pt x="29" y="126"/>
                    </a:lnTo>
                    <a:lnTo>
                      <a:pt x="24" y="126"/>
                    </a:lnTo>
                    <a:lnTo>
                      <a:pt x="19" y="126"/>
                    </a:lnTo>
                    <a:lnTo>
                      <a:pt x="16" y="126"/>
                    </a:lnTo>
                    <a:lnTo>
                      <a:pt x="11" y="126"/>
                    </a:lnTo>
                    <a:lnTo>
                      <a:pt x="6" y="126"/>
                    </a:lnTo>
                    <a:lnTo>
                      <a:pt x="5" y="121"/>
                    </a:lnTo>
                    <a:lnTo>
                      <a:pt x="5" y="117"/>
                    </a:lnTo>
                    <a:lnTo>
                      <a:pt x="5" y="112"/>
                    </a:lnTo>
                    <a:lnTo>
                      <a:pt x="4" y="109"/>
                    </a:lnTo>
                    <a:lnTo>
                      <a:pt x="10" y="108"/>
                    </a:lnTo>
                    <a:lnTo>
                      <a:pt x="15" y="106"/>
                    </a:lnTo>
                    <a:lnTo>
                      <a:pt x="21" y="106"/>
                    </a:lnTo>
                    <a:lnTo>
                      <a:pt x="25" y="105"/>
                    </a:lnTo>
                    <a:lnTo>
                      <a:pt x="31" y="104"/>
                    </a:lnTo>
                    <a:lnTo>
                      <a:pt x="36" y="103"/>
                    </a:lnTo>
                    <a:lnTo>
                      <a:pt x="42" y="103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8" y="98"/>
                    </a:lnTo>
                    <a:lnTo>
                      <a:pt x="48" y="97"/>
                    </a:lnTo>
                    <a:lnTo>
                      <a:pt x="49" y="96"/>
                    </a:lnTo>
                    <a:lnTo>
                      <a:pt x="43" y="96"/>
                    </a:lnTo>
                    <a:lnTo>
                      <a:pt x="39" y="96"/>
                    </a:lnTo>
                    <a:lnTo>
                      <a:pt x="33" y="96"/>
                    </a:lnTo>
                    <a:lnTo>
                      <a:pt x="28" y="96"/>
                    </a:lnTo>
                    <a:lnTo>
                      <a:pt x="22" y="96"/>
                    </a:lnTo>
                    <a:lnTo>
                      <a:pt x="17" y="96"/>
                    </a:lnTo>
                    <a:lnTo>
                      <a:pt x="11" y="96"/>
                    </a:lnTo>
                    <a:lnTo>
                      <a:pt x="5" y="96"/>
                    </a:lnTo>
                    <a:lnTo>
                      <a:pt x="4" y="89"/>
                    </a:lnTo>
                    <a:lnTo>
                      <a:pt x="3" y="86"/>
                    </a:lnTo>
                    <a:lnTo>
                      <a:pt x="3" y="82"/>
                    </a:lnTo>
                    <a:lnTo>
                      <a:pt x="4" y="77"/>
                    </a:lnTo>
                    <a:lnTo>
                      <a:pt x="11" y="76"/>
                    </a:lnTo>
                    <a:lnTo>
                      <a:pt x="19" y="75"/>
                    </a:lnTo>
                    <a:lnTo>
                      <a:pt x="27" y="75"/>
                    </a:lnTo>
                    <a:lnTo>
                      <a:pt x="34" y="74"/>
                    </a:lnTo>
                    <a:lnTo>
                      <a:pt x="42" y="73"/>
                    </a:lnTo>
                    <a:lnTo>
                      <a:pt x="49" y="71"/>
                    </a:lnTo>
                    <a:lnTo>
                      <a:pt x="57" y="71"/>
                    </a:lnTo>
                    <a:lnTo>
                      <a:pt x="64" y="70"/>
                    </a:lnTo>
                    <a:lnTo>
                      <a:pt x="64" y="69"/>
                    </a:lnTo>
                    <a:lnTo>
                      <a:pt x="64" y="67"/>
                    </a:lnTo>
                    <a:lnTo>
                      <a:pt x="64" y="65"/>
                    </a:lnTo>
                    <a:lnTo>
                      <a:pt x="64" y="64"/>
                    </a:lnTo>
                    <a:lnTo>
                      <a:pt x="57" y="64"/>
                    </a:lnTo>
                    <a:lnTo>
                      <a:pt x="49" y="65"/>
                    </a:lnTo>
                    <a:lnTo>
                      <a:pt x="42" y="67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19" y="68"/>
                    </a:lnTo>
                    <a:lnTo>
                      <a:pt x="12" y="67"/>
                    </a:lnTo>
                    <a:lnTo>
                      <a:pt x="4" y="65"/>
                    </a:lnTo>
                    <a:lnTo>
                      <a:pt x="4" y="62"/>
                    </a:lnTo>
                    <a:lnTo>
                      <a:pt x="4" y="58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11" y="49"/>
                    </a:lnTo>
                    <a:lnTo>
                      <a:pt x="18" y="49"/>
                    </a:lnTo>
                    <a:lnTo>
                      <a:pt x="25" y="47"/>
                    </a:lnTo>
                    <a:lnTo>
                      <a:pt x="33" y="46"/>
                    </a:lnTo>
                    <a:lnTo>
                      <a:pt x="40" y="46"/>
                    </a:lnTo>
                    <a:lnTo>
                      <a:pt x="47" y="45"/>
                    </a:lnTo>
                    <a:lnTo>
                      <a:pt x="53" y="45"/>
                    </a:lnTo>
                    <a:lnTo>
                      <a:pt x="60" y="44"/>
                    </a:lnTo>
                    <a:lnTo>
                      <a:pt x="60" y="43"/>
                    </a:lnTo>
                    <a:lnTo>
                      <a:pt x="60" y="40"/>
                    </a:lnTo>
                    <a:lnTo>
                      <a:pt x="60" y="39"/>
                    </a:lnTo>
                    <a:lnTo>
                      <a:pt x="60" y="38"/>
                    </a:lnTo>
                    <a:lnTo>
                      <a:pt x="53" y="38"/>
                    </a:lnTo>
                    <a:lnTo>
                      <a:pt x="46" y="38"/>
                    </a:lnTo>
                    <a:lnTo>
                      <a:pt x="39" y="38"/>
                    </a:lnTo>
                    <a:lnTo>
                      <a:pt x="30" y="38"/>
                    </a:lnTo>
                    <a:lnTo>
                      <a:pt x="23" y="38"/>
                    </a:lnTo>
                    <a:lnTo>
                      <a:pt x="16" y="38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3" name="Freeform 143"/>
              <p:cNvSpPr>
                <a:spLocks/>
              </p:cNvSpPr>
              <p:nvPr/>
            </p:nvSpPr>
            <p:spPr bwMode="auto">
              <a:xfrm>
                <a:off x="4792" y="451"/>
                <a:ext cx="281" cy="387"/>
              </a:xfrm>
              <a:custGeom>
                <a:avLst/>
                <a:gdLst/>
                <a:ahLst/>
                <a:cxnLst>
                  <a:cxn ang="0">
                    <a:pos x="8" y="144"/>
                  </a:cxn>
                  <a:cxn ang="0">
                    <a:pos x="58" y="139"/>
                  </a:cxn>
                  <a:cxn ang="0">
                    <a:pos x="61" y="135"/>
                  </a:cxn>
                  <a:cxn ang="0">
                    <a:pos x="7" y="132"/>
                  </a:cxn>
                  <a:cxn ang="0">
                    <a:pos x="10" y="109"/>
                  </a:cxn>
                  <a:cxn ang="0">
                    <a:pos x="87" y="100"/>
                  </a:cxn>
                  <a:cxn ang="0">
                    <a:pos x="38" y="98"/>
                  </a:cxn>
                  <a:cxn ang="0">
                    <a:pos x="2" y="80"/>
                  </a:cxn>
                  <a:cxn ang="0">
                    <a:pos x="61" y="72"/>
                  </a:cxn>
                  <a:cxn ang="0">
                    <a:pos x="96" y="66"/>
                  </a:cxn>
                  <a:cxn ang="0">
                    <a:pos x="37" y="64"/>
                  </a:cxn>
                  <a:cxn ang="0">
                    <a:pos x="2" y="55"/>
                  </a:cxn>
                  <a:cxn ang="0">
                    <a:pos x="48" y="50"/>
                  </a:cxn>
                  <a:cxn ang="0">
                    <a:pos x="68" y="44"/>
                  </a:cxn>
                  <a:cxn ang="0">
                    <a:pos x="26" y="42"/>
                  </a:cxn>
                  <a:cxn ang="0">
                    <a:pos x="2" y="33"/>
                  </a:cxn>
                  <a:cxn ang="0">
                    <a:pos x="64" y="19"/>
                  </a:cxn>
                  <a:cxn ang="0">
                    <a:pos x="206" y="5"/>
                  </a:cxn>
                  <a:cxn ang="0">
                    <a:pos x="273" y="6"/>
                  </a:cxn>
                  <a:cxn ang="0">
                    <a:pos x="222" y="30"/>
                  </a:cxn>
                  <a:cxn ang="0">
                    <a:pos x="195" y="36"/>
                  </a:cxn>
                  <a:cxn ang="0">
                    <a:pos x="250" y="35"/>
                  </a:cxn>
                  <a:cxn ang="0">
                    <a:pos x="260" y="49"/>
                  </a:cxn>
                  <a:cxn ang="0">
                    <a:pos x="171" y="65"/>
                  </a:cxn>
                  <a:cxn ang="0">
                    <a:pos x="232" y="65"/>
                  </a:cxn>
                  <a:cxn ang="0">
                    <a:pos x="275" y="73"/>
                  </a:cxn>
                  <a:cxn ang="0">
                    <a:pos x="209" y="88"/>
                  </a:cxn>
                  <a:cxn ang="0">
                    <a:pos x="206" y="95"/>
                  </a:cxn>
                  <a:cxn ang="0">
                    <a:pos x="279" y="94"/>
                  </a:cxn>
                  <a:cxn ang="0">
                    <a:pos x="254" y="112"/>
                  </a:cxn>
                  <a:cxn ang="0">
                    <a:pos x="213" y="119"/>
                  </a:cxn>
                  <a:cxn ang="0">
                    <a:pos x="237" y="121"/>
                  </a:cxn>
                  <a:cxn ang="0">
                    <a:pos x="279" y="124"/>
                  </a:cxn>
                  <a:cxn ang="0">
                    <a:pos x="239" y="142"/>
                  </a:cxn>
                  <a:cxn ang="0">
                    <a:pos x="160" y="258"/>
                  </a:cxn>
                  <a:cxn ang="0">
                    <a:pos x="119" y="385"/>
                  </a:cxn>
                  <a:cxn ang="0">
                    <a:pos x="52" y="379"/>
                  </a:cxn>
                  <a:cxn ang="0">
                    <a:pos x="70" y="355"/>
                  </a:cxn>
                  <a:cxn ang="0">
                    <a:pos x="68" y="346"/>
                  </a:cxn>
                  <a:cxn ang="0">
                    <a:pos x="43" y="333"/>
                  </a:cxn>
                  <a:cxn ang="0">
                    <a:pos x="68" y="316"/>
                  </a:cxn>
                  <a:cxn ang="0">
                    <a:pos x="47" y="310"/>
                  </a:cxn>
                  <a:cxn ang="0">
                    <a:pos x="47" y="292"/>
                  </a:cxn>
                  <a:cxn ang="0">
                    <a:pos x="66" y="284"/>
                  </a:cxn>
                  <a:cxn ang="0">
                    <a:pos x="34" y="278"/>
                  </a:cxn>
                  <a:cxn ang="0">
                    <a:pos x="55" y="263"/>
                  </a:cxn>
                  <a:cxn ang="0">
                    <a:pos x="65" y="258"/>
                  </a:cxn>
                  <a:cxn ang="0">
                    <a:pos x="35" y="255"/>
                  </a:cxn>
                  <a:cxn ang="0">
                    <a:pos x="38" y="240"/>
                  </a:cxn>
                  <a:cxn ang="0">
                    <a:pos x="65" y="237"/>
                  </a:cxn>
                  <a:cxn ang="0">
                    <a:pos x="60" y="233"/>
                  </a:cxn>
                  <a:cxn ang="0">
                    <a:pos x="32" y="230"/>
                  </a:cxn>
                  <a:cxn ang="0">
                    <a:pos x="29" y="210"/>
                  </a:cxn>
                  <a:cxn ang="0">
                    <a:pos x="61" y="207"/>
                  </a:cxn>
                  <a:cxn ang="0">
                    <a:pos x="42" y="198"/>
                  </a:cxn>
                  <a:cxn ang="0">
                    <a:pos x="17" y="185"/>
                  </a:cxn>
                  <a:cxn ang="0">
                    <a:pos x="61" y="177"/>
                  </a:cxn>
                  <a:cxn ang="0">
                    <a:pos x="89" y="171"/>
                  </a:cxn>
                  <a:cxn ang="0">
                    <a:pos x="40" y="171"/>
                  </a:cxn>
                  <a:cxn ang="0">
                    <a:pos x="0" y="155"/>
                  </a:cxn>
                </a:cxnLst>
                <a:rect l="0" t="0" r="r" b="b"/>
                <a:pathLst>
                  <a:path w="281" h="387">
                    <a:moveTo>
                      <a:pt x="0" y="150"/>
                    </a:moveTo>
                    <a:lnTo>
                      <a:pt x="0" y="149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8" y="144"/>
                    </a:lnTo>
                    <a:lnTo>
                      <a:pt x="17" y="143"/>
                    </a:lnTo>
                    <a:lnTo>
                      <a:pt x="25" y="143"/>
                    </a:lnTo>
                    <a:lnTo>
                      <a:pt x="34" y="142"/>
                    </a:lnTo>
                    <a:lnTo>
                      <a:pt x="42" y="141"/>
                    </a:lnTo>
                    <a:lnTo>
                      <a:pt x="49" y="139"/>
                    </a:lnTo>
                    <a:lnTo>
                      <a:pt x="58" y="139"/>
                    </a:lnTo>
                    <a:lnTo>
                      <a:pt x="66" y="138"/>
                    </a:lnTo>
                    <a:lnTo>
                      <a:pt x="67" y="138"/>
                    </a:lnTo>
                    <a:lnTo>
                      <a:pt x="67" y="137"/>
                    </a:lnTo>
                    <a:lnTo>
                      <a:pt x="68" y="137"/>
                    </a:lnTo>
                    <a:lnTo>
                      <a:pt x="68" y="136"/>
                    </a:lnTo>
                    <a:lnTo>
                      <a:pt x="61" y="135"/>
                    </a:lnTo>
                    <a:lnTo>
                      <a:pt x="53" y="135"/>
                    </a:lnTo>
                    <a:lnTo>
                      <a:pt x="43" y="135"/>
                    </a:lnTo>
                    <a:lnTo>
                      <a:pt x="34" y="135"/>
                    </a:lnTo>
                    <a:lnTo>
                      <a:pt x="24" y="135"/>
                    </a:lnTo>
                    <a:lnTo>
                      <a:pt x="14" y="133"/>
                    </a:lnTo>
                    <a:lnTo>
                      <a:pt x="7" y="132"/>
                    </a:lnTo>
                    <a:lnTo>
                      <a:pt x="1" y="130"/>
                    </a:lnTo>
                    <a:lnTo>
                      <a:pt x="1" y="125"/>
                    </a:lnTo>
                    <a:lnTo>
                      <a:pt x="1" y="121"/>
                    </a:lnTo>
                    <a:lnTo>
                      <a:pt x="1" y="118"/>
                    </a:lnTo>
                    <a:lnTo>
                      <a:pt x="1" y="113"/>
                    </a:lnTo>
                    <a:lnTo>
                      <a:pt x="10" y="109"/>
                    </a:lnTo>
                    <a:lnTo>
                      <a:pt x="22" y="106"/>
                    </a:lnTo>
                    <a:lnTo>
                      <a:pt x="34" y="104"/>
                    </a:lnTo>
                    <a:lnTo>
                      <a:pt x="47" y="103"/>
                    </a:lnTo>
                    <a:lnTo>
                      <a:pt x="61" y="103"/>
                    </a:lnTo>
                    <a:lnTo>
                      <a:pt x="75" y="102"/>
                    </a:lnTo>
                    <a:lnTo>
                      <a:pt x="87" y="100"/>
                    </a:lnTo>
                    <a:lnTo>
                      <a:pt x="96" y="97"/>
                    </a:lnTo>
                    <a:lnTo>
                      <a:pt x="85" y="97"/>
                    </a:lnTo>
                    <a:lnTo>
                      <a:pt x="73" y="97"/>
                    </a:lnTo>
                    <a:lnTo>
                      <a:pt x="61" y="98"/>
                    </a:lnTo>
                    <a:lnTo>
                      <a:pt x="50" y="98"/>
                    </a:lnTo>
                    <a:lnTo>
                      <a:pt x="38" y="98"/>
                    </a:lnTo>
                    <a:lnTo>
                      <a:pt x="26" y="98"/>
                    </a:lnTo>
                    <a:lnTo>
                      <a:pt x="14" y="97"/>
                    </a:lnTo>
                    <a:lnTo>
                      <a:pt x="2" y="96"/>
                    </a:lnTo>
                    <a:lnTo>
                      <a:pt x="2" y="91"/>
                    </a:lnTo>
                    <a:lnTo>
                      <a:pt x="2" y="86"/>
                    </a:lnTo>
                    <a:lnTo>
                      <a:pt x="2" y="80"/>
                    </a:lnTo>
                    <a:lnTo>
                      <a:pt x="1" y="76"/>
                    </a:lnTo>
                    <a:lnTo>
                      <a:pt x="13" y="74"/>
                    </a:lnTo>
                    <a:lnTo>
                      <a:pt x="25" y="74"/>
                    </a:lnTo>
                    <a:lnTo>
                      <a:pt x="37" y="73"/>
                    </a:lnTo>
                    <a:lnTo>
                      <a:pt x="49" y="73"/>
                    </a:lnTo>
                    <a:lnTo>
                      <a:pt x="61" y="72"/>
                    </a:lnTo>
                    <a:lnTo>
                      <a:pt x="72" y="72"/>
                    </a:lnTo>
                    <a:lnTo>
                      <a:pt x="84" y="71"/>
                    </a:lnTo>
                    <a:lnTo>
                      <a:pt x="96" y="71"/>
                    </a:lnTo>
                    <a:lnTo>
                      <a:pt x="96" y="70"/>
                    </a:lnTo>
                    <a:lnTo>
                      <a:pt x="96" y="67"/>
                    </a:lnTo>
                    <a:lnTo>
                      <a:pt x="96" y="66"/>
                    </a:lnTo>
                    <a:lnTo>
                      <a:pt x="96" y="65"/>
                    </a:lnTo>
                    <a:lnTo>
                      <a:pt x="84" y="65"/>
                    </a:lnTo>
                    <a:lnTo>
                      <a:pt x="73" y="64"/>
                    </a:lnTo>
                    <a:lnTo>
                      <a:pt x="61" y="64"/>
                    </a:lnTo>
                    <a:lnTo>
                      <a:pt x="49" y="64"/>
                    </a:lnTo>
                    <a:lnTo>
                      <a:pt x="37" y="64"/>
                    </a:lnTo>
                    <a:lnTo>
                      <a:pt x="26" y="64"/>
                    </a:lnTo>
                    <a:lnTo>
                      <a:pt x="14" y="64"/>
                    </a:lnTo>
                    <a:lnTo>
                      <a:pt x="4" y="64"/>
                    </a:lnTo>
                    <a:lnTo>
                      <a:pt x="2" y="61"/>
                    </a:lnTo>
                    <a:lnTo>
                      <a:pt x="2" y="58"/>
                    </a:lnTo>
                    <a:lnTo>
                      <a:pt x="2" y="55"/>
                    </a:lnTo>
                    <a:lnTo>
                      <a:pt x="1" y="53"/>
                    </a:lnTo>
                    <a:lnTo>
                      <a:pt x="8" y="53"/>
                    </a:lnTo>
                    <a:lnTo>
                      <a:pt x="18" y="53"/>
                    </a:lnTo>
                    <a:lnTo>
                      <a:pt x="28" y="52"/>
                    </a:lnTo>
                    <a:lnTo>
                      <a:pt x="38" y="52"/>
                    </a:lnTo>
                    <a:lnTo>
                      <a:pt x="48" y="50"/>
                    </a:lnTo>
                    <a:lnTo>
                      <a:pt x="56" y="49"/>
                    </a:lnTo>
                    <a:lnTo>
                      <a:pt x="65" y="48"/>
                    </a:lnTo>
                    <a:lnTo>
                      <a:pt x="70" y="47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59" y="44"/>
                    </a:lnTo>
                    <a:lnTo>
                      <a:pt x="52" y="43"/>
                    </a:lnTo>
                    <a:lnTo>
                      <a:pt x="43" y="43"/>
                    </a:lnTo>
                    <a:lnTo>
                      <a:pt x="35" y="42"/>
                    </a:lnTo>
                    <a:lnTo>
                      <a:pt x="26" y="42"/>
                    </a:lnTo>
                    <a:lnTo>
                      <a:pt x="19" y="42"/>
                    </a:lnTo>
                    <a:lnTo>
                      <a:pt x="11" y="41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13" y="25"/>
                    </a:lnTo>
                    <a:lnTo>
                      <a:pt x="25" y="21"/>
                    </a:lnTo>
                    <a:lnTo>
                      <a:pt x="38" y="20"/>
                    </a:lnTo>
                    <a:lnTo>
                      <a:pt x="52" y="19"/>
                    </a:lnTo>
                    <a:lnTo>
                      <a:pt x="64" y="19"/>
                    </a:lnTo>
                    <a:lnTo>
                      <a:pt x="76" y="19"/>
                    </a:lnTo>
                    <a:lnTo>
                      <a:pt x="85" y="18"/>
                    </a:lnTo>
                    <a:lnTo>
                      <a:pt x="93" y="14"/>
                    </a:lnTo>
                    <a:lnTo>
                      <a:pt x="142" y="9"/>
                    </a:lnTo>
                    <a:lnTo>
                      <a:pt x="179" y="7"/>
                    </a:lnTo>
                    <a:lnTo>
                      <a:pt x="206" y="5"/>
                    </a:lnTo>
                    <a:lnTo>
                      <a:pt x="226" y="2"/>
                    </a:lnTo>
                    <a:lnTo>
                      <a:pt x="241" y="1"/>
                    </a:lnTo>
                    <a:lnTo>
                      <a:pt x="251" y="1"/>
                    </a:lnTo>
                    <a:lnTo>
                      <a:pt x="262" y="0"/>
                    </a:lnTo>
                    <a:lnTo>
                      <a:pt x="273" y="0"/>
                    </a:lnTo>
                    <a:lnTo>
                      <a:pt x="273" y="6"/>
                    </a:lnTo>
                    <a:lnTo>
                      <a:pt x="273" y="12"/>
                    </a:lnTo>
                    <a:lnTo>
                      <a:pt x="273" y="18"/>
                    </a:lnTo>
                    <a:lnTo>
                      <a:pt x="273" y="24"/>
                    </a:lnTo>
                    <a:lnTo>
                      <a:pt x="251" y="26"/>
                    </a:lnTo>
                    <a:lnTo>
                      <a:pt x="236" y="29"/>
                    </a:lnTo>
                    <a:lnTo>
                      <a:pt x="222" y="30"/>
                    </a:lnTo>
                    <a:lnTo>
                      <a:pt x="214" y="31"/>
                    </a:lnTo>
                    <a:lnTo>
                      <a:pt x="207" y="32"/>
                    </a:lnTo>
                    <a:lnTo>
                      <a:pt x="202" y="33"/>
                    </a:lnTo>
                    <a:lnTo>
                      <a:pt x="197" y="35"/>
                    </a:lnTo>
                    <a:lnTo>
                      <a:pt x="191" y="36"/>
                    </a:lnTo>
                    <a:lnTo>
                      <a:pt x="195" y="36"/>
                    </a:lnTo>
                    <a:lnTo>
                      <a:pt x="198" y="37"/>
                    </a:lnTo>
                    <a:lnTo>
                      <a:pt x="202" y="37"/>
                    </a:lnTo>
                    <a:lnTo>
                      <a:pt x="209" y="36"/>
                    </a:lnTo>
                    <a:lnTo>
                      <a:pt x="218" y="36"/>
                    </a:lnTo>
                    <a:lnTo>
                      <a:pt x="232" y="36"/>
                    </a:lnTo>
                    <a:lnTo>
                      <a:pt x="250" y="35"/>
                    </a:lnTo>
                    <a:lnTo>
                      <a:pt x="274" y="33"/>
                    </a:lnTo>
                    <a:lnTo>
                      <a:pt x="275" y="39"/>
                    </a:lnTo>
                    <a:lnTo>
                      <a:pt x="275" y="43"/>
                    </a:lnTo>
                    <a:lnTo>
                      <a:pt x="274" y="45"/>
                    </a:lnTo>
                    <a:lnTo>
                      <a:pt x="273" y="48"/>
                    </a:lnTo>
                    <a:lnTo>
                      <a:pt x="260" y="49"/>
                    </a:lnTo>
                    <a:lnTo>
                      <a:pt x="247" y="52"/>
                    </a:lnTo>
                    <a:lnTo>
                      <a:pt x="231" y="53"/>
                    </a:lnTo>
                    <a:lnTo>
                      <a:pt x="215" y="55"/>
                    </a:lnTo>
                    <a:lnTo>
                      <a:pt x="201" y="58"/>
                    </a:lnTo>
                    <a:lnTo>
                      <a:pt x="185" y="61"/>
                    </a:lnTo>
                    <a:lnTo>
                      <a:pt x="171" y="65"/>
                    </a:lnTo>
                    <a:lnTo>
                      <a:pt x="158" y="70"/>
                    </a:lnTo>
                    <a:lnTo>
                      <a:pt x="171" y="71"/>
                    </a:lnTo>
                    <a:lnTo>
                      <a:pt x="185" y="71"/>
                    </a:lnTo>
                    <a:lnTo>
                      <a:pt x="201" y="68"/>
                    </a:lnTo>
                    <a:lnTo>
                      <a:pt x="216" y="67"/>
                    </a:lnTo>
                    <a:lnTo>
                      <a:pt x="232" y="65"/>
                    </a:lnTo>
                    <a:lnTo>
                      <a:pt x="248" y="62"/>
                    </a:lnTo>
                    <a:lnTo>
                      <a:pt x="262" y="61"/>
                    </a:lnTo>
                    <a:lnTo>
                      <a:pt x="277" y="61"/>
                    </a:lnTo>
                    <a:lnTo>
                      <a:pt x="277" y="65"/>
                    </a:lnTo>
                    <a:lnTo>
                      <a:pt x="277" y="70"/>
                    </a:lnTo>
                    <a:lnTo>
                      <a:pt x="275" y="73"/>
                    </a:lnTo>
                    <a:lnTo>
                      <a:pt x="275" y="78"/>
                    </a:lnTo>
                    <a:lnTo>
                      <a:pt x="262" y="80"/>
                    </a:lnTo>
                    <a:lnTo>
                      <a:pt x="249" y="82"/>
                    </a:lnTo>
                    <a:lnTo>
                      <a:pt x="236" y="84"/>
                    </a:lnTo>
                    <a:lnTo>
                      <a:pt x="222" y="86"/>
                    </a:lnTo>
                    <a:lnTo>
                      <a:pt x="209" y="88"/>
                    </a:lnTo>
                    <a:lnTo>
                      <a:pt x="196" y="90"/>
                    </a:lnTo>
                    <a:lnTo>
                      <a:pt x="183" y="92"/>
                    </a:lnTo>
                    <a:lnTo>
                      <a:pt x="170" y="95"/>
                    </a:lnTo>
                    <a:lnTo>
                      <a:pt x="176" y="96"/>
                    </a:lnTo>
                    <a:lnTo>
                      <a:pt x="189" y="96"/>
                    </a:lnTo>
                    <a:lnTo>
                      <a:pt x="206" y="95"/>
                    </a:lnTo>
                    <a:lnTo>
                      <a:pt x="224" y="94"/>
                    </a:lnTo>
                    <a:lnTo>
                      <a:pt x="243" y="92"/>
                    </a:lnTo>
                    <a:lnTo>
                      <a:pt x="260" y="90"/>
                    </a:lnTo>
                    <a:lnTo>
                      <a:pt x="272" y="89"/>
                    </a:lnTo>
                    <a:lnTo>
                      <a:pt x="279" y="89"/>
                    </a:lnTo>
                    <a:lnTo>
                      <a:pt x="279" y="94"/>
                    </a:lnTo>
                    <a:lnTo>
                      <a:pt x="279" y="98"/>
                    </a:lnTo>
                    <a:lnTo>
                      <a:pt x="278" y="103"/>
                    </a:lnTo>
                    <a:lnTo>
                      <a:pt x="278" y="108"/>
                    </a:lnTo>
                    <a:lnTo>
                      <a:pt x="269" y="109"/>
                    </a:lnTo>
                    <a:lnTo>
                      <a:pt x="262" y="110"/>
                    </a:lnTo>
                    <a:lnTo>
                      <a:pt x="254" y="112"/>
                    </a:lnTo>
                    <a:lnTo>
                      <a:pt x="245" y="113"/>
                    </a:lnTo>
                    <a:lnTo>
                      <a:pt x="237" y="114"/>
                    </a:lnTo>
                    <a:lnTo>
                      <a:pt x="230" y="115"/>
                    </a:lnTo>
                    <a:lnTo>
                      <a:pt x="221" y="116"/>
                    </a:lnTo>
                    <a:lnTo>
                      <a:pt x="213" y="118"/>
                    </a:lnTo>
                    <a:lnTo>
                      <a:pt x="213" y="119"/>
                    </a:lnTo>
                    <a:lnTo>
                      <a:pt x="213" y="120"/>
                    </a:lnTo>
                    <a:lnTo>
                      <a:pt x="213" y="121"/>
                    </a:lnTo>
                    <a:lnTo>
                      <a:pt x="213" y="122"/>
                    </a:lnTo>
                    <a:lnTo>
                      <a:pt x="221" y="122"/>
                    </a:lnTo>
                    <a:lnTo>
                      <a:pt x="228" y="121"/>
                    </a:lnTo>
                    <a:lnTo>
                      <a:pt x="237" y="121"/>
                    </a:lnTo>
                    <a:lnTo>
                      <a:pt x="244" y="120"/>
                    </a:lnTo>
                    <a:lnTo>
                      <a:pt x="253" y="120"/>
                    </a:lnTo>
                    <a:lnTo>
                      <a:pt x="260" y="120"/>
                    </a:lnTo>
                    <a:lnTo>
                      <a:pt x="268" y="119"/>
                    </a:lnTo>
                    <a:lnTo>
                      <a:pt x="275" y="119"/>
                    </a:lnTo>
                    <a:lnTo>
                      <a:pt x="279" y="124"/>
                    </a:lnTo>
                    <a:lnTo>
                      <a:pt x="281" y="130"/>
                    </a:lnTo>
                    <a:lnTo>
                      <a:pt x="281" y="136"/>
                    </a:lnTo>
                    <a:lnTo>
                      <a:pt x="281" y="143"/>
                    </a:lnTo>
                    <a:lnTo>
                      <a:pt x="268" y="143"/>
                    </a:lnTo>
                    <a:lnTo>
                      <a:pt x="254" y="142"/>
                    </a:lnTo>
                    <a:lnTo>
                      <a:pt x="239" y="142"/>
                    </a:lnTo>
                    <a:lnTo>
                      <a:pt x="225" y="142"/>
                    </a:lnTo>
                    <a:lnTo>
                      <a:pt x="209" y="142"/>
                    </a:lnTo>
                    <a:lnTo>
                      <a:pt x="195" y="142"/>
                    </a:lnTo>
                    <a:lnTo>
                      <a:pt x="179" y="143"/>
                    </a:lnTo>
                    <a:lnTo>
                      <a:pt x="165" y="144"/>
                    </a:lnTo>
                    <a:lnTo>
                      <a:pt x="160" y="258"/>
                    </a:lnTo>
                    <a:lnTo>
                      <a:pt x="158" y="327"/>
                    </a:lnTo>
                    <a:lnTo>
                      <a:pt x="155" y="364"/>
                    </a:lnTo>
                    <a:lnTo>
                      <a:pt x="154" y="384"/>
                    </a:lnTo>
                    <a:lnTo>
                      <a:pt x="144" y="385"/>
                    </a:lnTo>
                    <a:lnTo>
                      <a:pt x="132" y="385"/>
                    </a:lnTo>
                    <a:lnTo>
                      <a:pt x="119" y="385"/>
                    </a:lnTo>
                    <a:lnTo>
                      <a:pt x="106" y="385"/>
                    </a:lnTo>
                    <a:lnTo>
                      <a:pt x="91" y="386"/>
                    </a:lnTo>
                    <a:lnTo>
                      <a:pt x="78" y="386"/>
                    </a:lnTo>
                    <a:lnTo>
                      <a:pt x="65" y="386"/>
                    </a:lnTo>
                    <a:lnTo>
                      <a:pt x="53" y="387"/>
                    </a:lnTo>
                    <a:lnTo>
                      <a:pt x="52" y="379"/>
                    </a:lnTo>
                    <a:lnTo>
                      <a:pt x="50" y="372"/>
                    </a:lnTo>
                    <a:lnTo>
                      <a:pt x="48" y="364"/>
                    </a:lnTo>
                    <a:lnTo>
                      <a:pt x="46" y="357"/>
                    </a:lnTo>
                    <a:lnTo>
                      <a:pt x="54" y="356"/>
                    </a:lnTo>
                    <a:lnTo>
                      <a:pt x="61" y="355"/>
                    </a:lnTo>
                    <a:lnTo>
                      <a:pt x="70" y="355"/>
                    </a:lnTo>
                    <a:lnTo>
                      <a:pt x="77" y="353"/>
                    </a:lnTo>
                    <a:lnTo>
                      <a:pt x="77" y="352"/>
                    </a:lnTo>
                    <a:lnTo>
                      <a:pt x="77" y="350"/>
                    </a:lnTo>
                    <a:lnTo>
                      <a:pt x="76" y="349"/>
                    </a:lnTo>
                    <a:lnTo>
                      <a:pt x="76" y="347"/>
                    </a:lnTo>
                    <a:lnTo>
                      <a:pt x="68" y="346"/>
                    </a:lnTo>
                    <a:lnTo>
                      <a:pt x="61" y="346"/>
                    </a:lnTo>
                    <a:lnTo>
                      <a:pt x="53" y="345"/>
                    </a:lnTo>
                    <a:lnTo>
                      <a:pt x="46" y="345"/>
                    </a:lnTo>
                    <a:lnTo>
                      <a:pt x="44" y="341"/>
                    </a:lnTo>
                    <a:lnTo>
                      <a:pt x="43" y="339"/>
                    </a:lnTo>
                    <a:lnTo>
                      <a:pt x="43" y="333"/>
                    </a:lnTo>
                    <a:lnTo>
                      <a:pt x="42" y="323"/>
                    </a:lnTo>
                    <a:lnTo>
                      <a:pt x="48" y="322"/>
                    </a:lnTo>
                    <a:lnTo>
                      <a:pt x="55" y="320"/>
                    </a:lnTo>
                    <a:lnTo>
                      <a:pt x="62" y="319"/>
                    </a:lnTo>
                    <a:lnTo>
                      <a:pt x="68" y="317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68" y="313"/>
                    </a:lnTo>
                    <a:lnTo>
                      <a:pt x="68" y="311"/>
                    </a:lnTo>
                    <a:lnTo>
                      <a:pt x="61" y="310"/>
                    </a:lnTo>
                    <a:lnTo>
                      <a:pt x="54" y="310"/>
                    </a:lnTo>
                    <a:lnTo>
                      <a:pt x="47" y="310"/>
                    </a:lnTo>
                    <a:lnTo>
                      <a:pt x="40" y="309"/>
                    </a:lnTo>
                    <a:lnTo>
                      <a:pt x="40" y="305"/>
                    </a:lnTo>
                    <a:lnTo>
                      <a:pt x="40" y="301"/>
                    </a:lnTo>
                    <a:lnTo>
                      <a:pt x="40" y="297"/>
                    </a:lnTo>
                    <a:lnTo>
                      <a:pt x="40" y="293"/>
                    </a:lnTo>
                    <a:lnTo>
                      <a:pt x="47" y="292"/>
                    </a:lnTo>
                    <a:lnTo>
                      <a:pt x="54" y="291"/>
                    </a:lnTo>
                    <a:lnTo>
                      <a:pt x="60" y="291"/>
                    </a:lnTo>
                    <a:lnTo>
                      <a:pt x="67" y="290"/>
                    </a:lnTo>
                    <a:lnTo>
                      <a:pt x="66" y="287"/>
                    </a:lnTo>
                    <a:lnTo>
                      <a:pt x="66" y="286"/>
                    </a:lnTo>
                    <a:lnTo>
                      <a:pt x="66" y="284"/>
                    </a:lnTo>
                    <a:lnTo>
                      <a:pt x="65" y="283"/>
                    </a:lnTo>
                    <a:lnTo>
                      <a:pt x="50" y="284"/>
                    </a:lnTo>
                    <a:lnTo>
                      <a:pt x="43" y="284"/>
                    </a:lnTo>
                    <a:lnTo>
                      <a:pt x="38" y="283"/>
                    </a:lnTo>
                    <a:lnTo>
                      <a:pt x="35" y="281"/>
                    </a:lnTo>
                    <a:lnTo>
                      <a:pt x="34" y="278"/>
                    </a:lnTo>
                    <a:lnTo>
                      <a:pt x="34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42" y="264"/>
                    </a:lnTo>
                    <a:lnTo>
                      <a:pt x="50" y="263"/>
                    </a:lnTo>
                    <a:lnTo>
                      <a:pt x="55" y="263"/>
                    </a:lnTo>
                    <a:lnTo>
                      <a:pt x="60" y="262"/>
                    </a:lnTo>
                    <a:lnTo>
                      <a:pt x="62" y="262"/>
                    </a:lnTo>
                    <a:lnTo>
                      <a:pt x="65" y="261"/>
                    </a:lnTo>
                    <a:lnTo>
                      <a:pt x="66" y="261"/>
                    </a:lnTo>
                    <a:lnTo>
                      <a:pt x="68" y="260"/>
                    </a:lnTo>
                    <a:lnTo>
                      <a:pt x="65" y="258"/>
                    </a:lnTo>
                    <a:lnTo>
                      <a:pt x="60" y="257"/>
                    </a:lnTo>
                    <a:lnTo>
                      <a:pt x="56" y="256"/>
                    </a:lnTo>
                    <a:lnTo>
                      <a:pt x="52" y="256"/>
                    </a:lnTo>
                    <a:lnTo>
                      <a:pt x="46" y="256"/>
                    </a:lnTo>
                    <a:lnTo>
                      <a:pt x="41" y="255"/>
                    </a:lnTo>
                    <a:lnTo>
                      <a:pt x="35" y="255"/>
                    </a:lnTo>
                    <a:lnTo>
                      <a:pt x="30" y="255"/>
                    </a:lnTo>
                    <a:lnTo>
                      <a:pt x="30" y="251"/>
                    </a:lnTo>
                    <a:lnTo>
                      <a:pt x="29" y="248"/>
                    </a:lnTo>
                    <a:lnTo>
                      <a:pt x="29" y="245"/>
                    </a:lnTo>
                    <a:lnTo>
                      <a:pt x="28" y="242"/>
                    </a:lnTo>
                    <a:lnTo>
                      <a:pt x="38" y="240"/>
                    </a:lnTo>
                    <a:lnTo>
                      <a:pt x="47" y="239"/>
                    </a:lnTo>
                    <a:lnTo>
                      <a:pt x="53" y="239"/>
                    </a:lnTo>
                    <a:lnTo>
                      <a:pt x="58" y="238"/>
                    </a:lnTo>
                    <a:lnTo>
                      <a:pt x="61" y="238"/>
                    </a:lnTo>
                    <a:lnTo>
                      <a:pt x="62" y="237"/>
                    </a:lnTo>
                    <a:lnTo>
                      <a:pt x="65" y="237"/>
                    </a:lnTo>
                    <a:lnTo>
                      <a:pt x="66" y="236"/>
                    </a:lnTo>
                    <a:lnTo>
                      <a:pt x="66" y="234"/>
                    </a:lnTo>
                    <a:lnTo>
                      <a:pt x="66" y="234"/>
                    </a:lnTo>
                    <a:lnTo>
                      <a:pt x="65" y="233"/>
                    </a:lnTo>
                    <a:lnTo>
                      <a:pt x="65" y="233"/>
                    </a:lnTo>
                    <a:lnTo>
                      <a:pt x="60" y="233"/>
                    </a:lnTo>
                    <a:lnTo>
                      <a:pt x="55" y="232"/>
                    </a:lnTo>
                    <a:lnTo>
                      <a:pt x="50" y="232"/>
                    </a:lnTo>
                    <a:lnTo>
                      <a:pt x="47" y="231"/>
                    </a:lnTo>
                    <a:lnTo>
                      <a:pt x="42" y="231"/>
                    </a:lnTo>
                    <a:lnTo>
                      <a:pt x="37" y="231"/>
                    </a:lnTo>
                    <a:lnTo>
                      <a:pt x="32" y="230"/>
                    </a:lnTo>
                    <a:lnTo>
                      <a:pt x="28" y="230"/>
                    </a:lnTo>
                    <a:lnTo>
                      <a:pt x="26" y="226"/>
                    </a:lnTo>
                    <a:lnTo>
                      <a:pt x="25" y="222"/>
                    </a:lnTo>
                    <a:lnTo>
                      <a:pt x="24" y="218"/>
                    </a:lnTo>
                    <a:lnTo>
                      <a:pt x="23" y="210"/>
                    </a:lnTo>
                    <a:lnTo>
                      <a:pt x="29" y="210"/>
                    </a:lnTo>
                    <a:lnTo>
                      <a:pt x="35" y="209"/>
                    </a:lnTo>
                    <a:lnTo>
                      <a:pt x="40" y="209"/>
                    </a:lnTo>
                    <a:lnTo>
                      <a:pt x="46" y="208"/>
                    </a:lnTo>
                    <a:lnTo>
                      <a:pt x="50" y="208"/>
                    </a:lnTo>
                    <a:lnTo>
                      <a:pt x="56" y="208"/>
                    </a:lnTo>
                    <a:lnTo>
                      <a:pt x="61" y="207"/>
                    </a:lnTo>
                    <a:lnTo>
                      <a:pt x="67" y="207"/>
                    </a:lnTo>
                    <a:lnTo>
                      <a:pt x="68" y="203"/>
                    </a:lnTo>
                    <a:lnTo>
                      <a:pt x="65" y="201"/>
                    </a:lnTo>
                    <a:lnTo>
                      <a:pt x="59" y="199"/>
                    </a:lnTo>
                    <a:lnTo>
                      <a:pt x="52" y="198"/>
                    </a:lnTo>
                    <a:lnTo>
                      <a:pt x="42" y="198"/>
                    </a:lnTo>
                    <a:lnTo>
                      <a:pt x="34" y="198"/>
                    </a:lnTo>
                    <a:lnTo>
                      <a:pt x="26" y="198"/>
                    </a:lnTo>
                    <a:lnTo>
                      <a:pt x="22" y="198"/>
                    </a:lnTo>
                    <a:lnTo>
                      <a:pt x="20" y="193"/>
                    </a:lnTo>
                    <a:lnTo>
                      <a:pt x="19" y="190"/>
                    </a:lnTo>
                    <a:lnTo>
                      <a:pt x="17" y="185"/>
                    </a:lnTo>
                    <a:lnTo>
                      <a:pt x="16" y="181"/>
                    </a:lnTo>
                    <a:lnTo>
                      <a:pt x="25" y="180"/>
                    </a:lnTo>
                    <a:lnTo>
                      <a:pt x="35" y="179"/>
                    </a:lnTo>
                    <a:lnTo>
                      <a:pt x="43" y="178"/>
                    </a:lnTo>
                    <a:lnTo>
                      <a:pt x="53" y="178"/>
                    </a:lnTo>
                    <a:lnTo>
                      <a:pt x="61" y="177"/>
                    </a:lnTo>
                    <a:lnTo>
                      <a:pt x="71" y="175"/>
                    </a:lnTo>
                    <a:lnTo>
                      <a:pt x="79" y="175"/>
                    </a:lnTo>
                    <a:lnTo>
                      <a:pt x="89" y="174"/>
                    </a:lnTo>
                    <a:lnTo>
                      <a:pt x="89" y="173"/>
                    </a:lnTo>
                    <a:lnTo>
                      <a:pt x="89" y="172"/>
                    </a:lnTo>
                    <a:lnTo>
                      <a:pt x="89" y="171"/>
                    </a:lnTo>
                    <a:lnTo>
                      <a:pt x="89" y="169"/>
                    </a:lnTo>
                    <a:lnTo>
                      <a:pt x="79" y="169"/>
                    </a:lnTo>
                    <a:lnTo>
                      <a:pt x="68" y="169"/>
                    </a:lnTo>
                    <a:lnTo>
                      <a:pt x="59" y="169"/>
                    </a:lnTo>
                    <a:lnTo>
                      <a:pt x="49" y="169"/>
                    </a:lnTo>
                    <a:lnTo>
                      <a:pt x="40" y="171"/>
                    </a:lnTo>
                    <a:lnTo>
                      <a:pt x="29" y="171"/>
                    </a:lnTo>
                    <a:lnTo>
                      <a:pt x="19" y="171"/>
                    </a:lnTo>
                    <a:lnTo>
                      <a:pt x="8" y="171"/>
                    </a:lnTo>
                    <a:lnTo>
                      <a:pt x="4" y="166"/>
                    </a:lnTo>
                    <a:lnTo>
                      <a:pt x="1" y="160"/>
                    </a:lnTo>
                    <a:lnTo>
                      <a:pt x="0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4" name="Freeform 144"/>
              <p:cNvSpPr>
                <a:spLocks/>
              </p:cNvSpPr>
              <p:nvPr/>
            </p:nvSpPr>
            <p:spPr bwMode="auto">
              <a:xfrm>
                <a:off x="4816" y="850"/>
                <a:ext cx="130" cy="92"/>
              </a:xfrm>
              <a:custGeom>
                <a:avLst/>
                <a:gdLst/>
                <a:ahLst/>
                <a:cxnLst>
                  <a:cxn ang="0">
                    <a:pos x="1" y="88"/>
                  </a:cxn>
                  <a:cxn ang="0">
                    <a:pos x="5" y="65"/>
                  </a:cxn>
                  <a:cxn ang="0">
                    <a:pos x="8" y="44"/>
                  </a:cxn>
                  <a:cxn ang="0">
                    <a:pos x="12" y="24"/>
                  </a:cxn>
                  <a:cxn ang="0">
                    <a:pos x="16" y="4"/>
                  </a:cxn>
                  <a:cxn ang="0">
                    <a:pos x="31" y="3"/>
                  </a:cxn>
                  <a:cxn ang="0">
                    <a:pos x="46" y="3"/>
                  </a:cxn>
                  <a:cxn ang="0">
                    <a:pos x="60" y="1"/>
                  </a:cxn>
                  <a:cxn ang="0">
                    <a:pos x="75" y="0"/>
                  </a:cxn>
                  <a:cxn ang="0">
                    <a:pos x="88" y="0"/>
                  </a:cxn>
                  <a:cxn ang="0">
                    <a:pos x="101" y="0"/>
                  </a:cxn>
                  <a:cxn ang="0">
                    <a:pos x="115" y="0"/>
                  </a:cxn>
                  <a:cxn ang="0">
                    <a:pos x="129" y="0"/>
                  </a:cxn>
                  <a:cxn ang="0">
                    <a:pos x="130" y="12"/>
                  </a:cxn>
                  <a:cxn ang="0">
                    <a:pos x="130" y="27"/>
                  </a:cxn>
                  <a:cxn ang="0">
                    <a:pos x="129" y="42"/>
                  </a:cxn>
                  <a:cxn ang="0">
                    <a:pos x="125" y="58"/>
                  </a:cxn>
                  <a:cxn ang="0">
                    <a:pos x="117" y="59"/>
                  </a:cxn>
                  <a:cxn ang="0">
                    <a:pos x="108" y="59"/>
                  </a:cxn>
                  <a:cxn ang="0">
                    <a:pos x="100" y="59"/>
                  </a:cxn>
                  <a:cxn ang="0">
                    <a:pos x="90" y="58"/>
                  </a:cxn>
                  <a:cxn ang="0">
                    <a:pos x="81" y="58"/>
                  </a:cxn>
                  <a:cxn ang="0">
                    <a:pos x="71" y="57"/>
                  </a:cxn>
                  <a:cxn ang="0">
                    <a:pos x="60" y="57"/>
                  </a:cxn>
                  <a:cxn ang="0">
                    <a:pos x="51" y="56"/>
                  </a:cxn>
                  <a:cxn ang="0">
                    <a:pos x="49" y="62"/>
                  </a:cxn>
                  <a:cxn ang="0">
                    <a:pos x="48" y="69"/>
                  </a:cxn>
                  <a:cxn ang="0">
                    <a:pos x="48" y="77"/>
                  </a:cxn>
                  <a:cxn ang="0">
                    <a:pos x="48" y="87"/>
                  </a:cxn>
                  <a:cxn ang="0">
                    <a:pos x="41" y="88"/>
                  </a:cxn>
                  <a:cxn ang="0">
                    <a:pos x="35" y="89"/>
                  </a:cxn>
                  <a:cxn ang="0">
                    <a:pos x="30" y="90"/>
                  </a:cxn>
                  <a:cxn ang="0">
                    <a:pos x="25" y="90"/>
                  </a:cxn>
                  <a:cxn ang="0">
                    <a:pos x="20" y="92"/>
                  </a:cxn>
                  <a:cxn ang="0">
                    <a:pos x="16" y="92"/>
                  </a:cxn>
                  <a:cxn ang="0">
                    <a:pos x="10" y="92"/>
                  </a:cxn>
                  <a:cxn ang="0">
                    <a:pos x="1" y="92"/>
                  </a:cxn>
                  <a:cxn ang="0">
                    <a:pos x="0" y="90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1" y="88"/>
                  </a:cxn>
                </a:cxnLst>
                <a:rect l="0" t="0" r="r" b="b"/>
                <a:pathLst>
                  <a:path w="130" h="92">
                    <a:moveTo>
                      <a:pt x="1" y="88"/>
                    </a:moveTo>
                    <a:lnTo>
                      <a:pt x="5" y="65"/>
                    </a:lnTo>
                    <a:lnTo>
                      <a:pt x="8" y="44"/>
                    </a:lnTo>
                    <a:lnTo>
                      <a:pt x="12" y="24"/>
                    </a:lnTo>
                    <a:lnTo>
                      <a:pt x="16" y="4"/>
                    </a:lnTo>
                    <a:lnTo>
                      <a:pt x="31" y="3"/>
                    </a:lnTo>
                    <a:lnTo>
                      <a:pt x="46" y="3"/>
                    </a:lnTo>
                    <a:lnTo>
                      <a:pt x="60" y="1"/>
                    </a:lnTo>
                    <a:lnTo>
                      <a:pt x="75" y="0"/>
                    </a:lnTo>
                    <a:lnTo>
                      <a:pt x="88" y="0"/>
                    </a:lnTo>
                    <a:lnTo>
                      <a:pt x="101" y="0"/>
                    </a:lnTo>
                    <a:lnTo>
                      <a:pt x="115" y="0"/>
                    </a:lnTo>
                    <a:lnTo>
                      <a:pt x="129" y="0"/>
                    </a:lnTo>
                    <a:lnTo>
                      <a:pt x="130" y="12"/>
                    </a:lnTo>
                    <a:lnTo>
                      <a:pt x="130" y="27"/>
                    </a:lnTo>
                    <a:lnTo>
                      <a:pt x="129" y="42"/>
                    </a:lnTo>
                    <a:lnTo>
                      <a:pt x="125" y="58"/>
                    </a:lnTo>
                    <a:lnTo>
                      <a:pt x="117" y="59"/>
                    </a:lnTo>
                    <a:lnTo>
                      <a:pt x="108" y="59"/>
                    </a:lnTo>
                    <a:lnTo>
                      <a:pt x="100" y="59"/>
                    </a:lnTo>
                    <a:lnTo>
                      <a:pt x="90" y="58"/>
                    </a:lnTo>
                    <a:lnTo>
                      <a:pt x="81" y="58"/>
                    </a:lnTo>
                    <a:lnTo>
                      <a:pt x="71" y="57"/>
                    </a:lnTo>
                    <a:lnTo>
                      <a:pt x="60" y="57"/>
                    </a:lnTo>
                    <a:lnTo>
                      <a:pt x="51" y="56"/>
                    </a:lnTo>
                    <a:lnTo>
                      <a:pt x="49" y="62"/>
                    </a:lnTo>
                    <a:lnTo>
                      <a:pt x="48" y="69"/>
                    </a:lnTo>
                    <a:lnTo>
                      <a:pt x="48" y="77"/>
                    </a:lnTo>
                    <a:lnTo>
                      <a:pt x="48" y="87"/>
                    </a:lnTo>
                    <a:lnTo>
                      <a:pt x="41" y="88"/>
                    </a:lnTo>
                    <a:lnTo>
                      <a:pt x="35" y="89"/>
                    </a:lnTo>
                    <a:lnTo>
                      <a:pt x="30" y="90"/>
                    </a:lnTo>
                    <a:lnTo>
                      <a:pt x="25" y="90"/>
                    </a:lnTo>
                    <a:lnTo>
                      <a:pt x="20" y="92"/>
                    </a:lnTo>
                    <a:lnTo>
                      <a:pt x="16" y="92"/>
                    </a:lnTo>
                    <a:lnTo>
                      <a:pt x="10" y="92"/>
                    </a:lnTo>
                    <a:lnTo>
                      <a:pt x="1" y="92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5" name="Freeform 145"/>
              <p:cNvSpPr>
                <a:spLocks/>
              </p:cNvSpPr>
              <p:nvPr/>
            </p:nvSpPr>
            <p:spPr bwMode="auto">
              <a:xfrm>
                <a:off x="4870" y="944"/>
                <a:ext cx="112" cy="1068"/>
              </a:xfrm>
              <a:custGeom>
                <a:avLst/>
                <a:gdLst/>
                <a:ahLst/>
                <a:cxnLst>
                  <a:cxn ang="0">
                    <a:pos x="0" y="677"/>
                  </a:cxn>
                  <a:cxn ang="0">
                    <a:pos x="5" y="507"/>
                  </a:cxn>
                  <a:cxn ang="0">
                    <a:pos x="6" y="337"/>
                  </a:cxn>
                  <a:cxn ang="0">
                    <a:pos x="7" y="168"/>
                  </a:cxn>
                  <a:cxn ang="0">
                    <a:pos x="9" y="0"/>
                  </a:cxn>
                  <a:cxn ang="0">
                    <a:pos x="15" y="6"/>
                  </a:cxn>
                  <a:cxn ang="0">
                    <a:pos x="25" y="22"/>
                  </a:cxn>
                  <a:cxn ang="0">
                    <a:pos x="37" y="42"/>
                  </a:cxn>
                  <a:cxn ang="0">
                    <a:pos x="51" y="66"/>
                  </a:cxn>
                  <a:cxn ang="0">
                    <a:pos x="63" y="91"/>
                  </a:cxn>
                  <a:cxn ang="0">
                    <a:pos x="75" y="116"/>
                  </a:cxn>
                  <a:cxn ang="0">
                    <a:pos x="86" y="135"/>
                  </a:cxn>
                  <a:cxn ang="0">
                    <a:pos x="92" y="147"/>
                  </a:cxn>
                  <a:cxn ang="0">
                    <a:pos x="100" y="236"/>
                  </a:cxn>
                  <a:cxn ang="0">
                    <a:pos x="101" y="326"/>
                  </a:cxn>
                  <a:cxn ang="0">
                    <a:pos x="100" y="420"/>
                  </a:cxn>
                  <a:cxn ang="0">
                    <a:pos x="104" y="513"/>
                  </a:cxn>
                  <a:cxn ang="0">
                    <a:pos x="106" y="646"/>
                  </a:cxn>
                  <a:cxn ang="0">
                    <a:pos x="108" y="805"/>
                  </a:cxn>
                  <a:cxn ang="0">
                    <a:pos x="110" y="955"/>
                  </a:cxn>
                  <a:cxn ang="0">
                    <a:pos x="112" y="1065"/>
                  </a:cxn>
                  <a:cxn ang="0">
                    <a:pos x="111" y="1066"/>
                  </a:cxn>
                  <a:cxn ang="0">
                    <a:pos x="111" y="1066"/>
                  </a:cxn>
                  <a:cxn ang="0">
                    <a:pos x="110" y="1067"/>
                  </a:cxn>
                  <a:cxn ang="0">
                    <a:pos x="108" y="1068"/>
                  </a:cxn>
                  <a:cxn ang="0">
                    <a:pos x="105" y="1060"/>
                  </a:cxn>
                  <a:cxn ang="0">
                    <a:pos x="98" y="1039"/>
                  </a:cxn>
                  <a:cxn ang="0">
                    <a:pos x="86" y="1009"/>
                  </a:cxn>
                  <a:cxn ang="0">
                    <a:pos x="72" y="971"/>
                  </a:cxn>
                  <a:cxn ang="0">
                    <a:pos x="58" y="930"/>
                  </a:cxn>
                  <a:cxn ang="0">
                    <a:pos x="42" y="887"/>
                  </a:cxn>
                  <a:cxn ang="0">
                    <a:pos x="28" y="846"/>
                  </a:cxn>
                  <a:cxn ang="0">
                    <a:pos x="15" y="809"/>
                  </a:cxn>
                  <a:cxn ang="0">
                    <a:pos x="5" y="780"/>
                  </a:cxn>
                  <a:cxn ang="0">
                    <a:pos x="1" y="744"/>
                  </a:cxn>
                  <a:cxn ang="0">
                    <a:pos x="0" y="707"/>
                  </a:cxn>
                  <a:cxn ang="0">
                    <a:pos x="0" y="677"/>
                  </a:cxn>
                </a:cxnLst>
                <a:rect l="0" t="0" r="r" b="b"/>
                <a:pathLst>
                  <a:path w="112" h="1068">
                    <a:moveTo>
                      <a:pt x="0" y="677"/>
                    </a:moveTo>
                    <a:lnTo>
                      <a:pt x="5" y="507"/>
                    </a:lnTo>
                    <a:lnTo>
                      <a:pt x="6" y="337"/>
                    </a:lnTo>
                    <a:lnTo>
                      <a:pt x="7" y="168"/>
                    </a:lnTo>
                    <a:lnTo>
                      <a:pt x="9" y="0"/>
                    </a:lnTo>
                    <a:lnTo>
                      <a:pt x="15" y="6"/>
                    </a:lnTo>
                    <a:lnTo>
                      <a:pt x="25" y="22"/>
                    </a:lnTo>
                    <a:lnTo>
                      <a:pt x="37" y="42"/>
                    </a:lnTo>
                    <a:lnTo>
                      <a:pt x="51" y="66"/>
                    </a:lnTo>
                    <a:lnTo>
                      <a:pt x="63" y="91"/>
                    </a:lnTo>
                    <a:lnTo>
                      <a:pt x="75" y="116"/>
                    </a:lnTo>
                    <a:lnTo>
                      <a:pt x="86" y="135"/>
                    </a:lnTo>
                    <a:lnTo>
                      <a:pt x="92" y="147"/>
                    </a:lnTo>
                    <a:lnTo>
                      <a:pt x="100" y="236"/>
                    </a:lnTo>
                    <a:lnTo>
                      <a:pt x="101" y="326"/>
                    </a:lnTo>
                    <a:lnTo>
                      <a:pt x="100" y="420"/>
                    </a:lnTo>
                    <a:lnTo>
                      <a:pt x="104" y="513"/>
                    </a:lnTo>
                    <a:lnTo>
                      <a:pt x="106" y="646"/>
                    </a:lnTo>
                    <a:lnTo>
                      <a:pt x="108" y="805"/>
                    </a:lnTo>
                    <a:lnTo>
                      <a:pt x="110" y="955"/>
                    </a:lnTo>
                    <a:lnTo>
                      <a:pt x="112" y="1065"/>
                    </a:lnTo>
                    <a:lnTo>
                      <a:pt x="111" y="1066"/>
                    </a:lnTo>
                    <a:lnTo>
                      <a:pt x="111" y="1066"/>
                    </a:lnTo>
                    <a:lnTo>
                      <a:pt x="110" y="1067"/>
                    </a:lnTo>
                    <a:lnTo>
                      <a:pt x="108" y="1068"/>
                    </a:lnTo>
                    <a:lnTo>
                      <a:pt x="105" y="1060"/>
                    </a:lnTo>
                    <a:lnTo>
                      <a:pt x="98" y="1039"/>
                    </a:lnTo>
                    <a:lnTo>
                      <a:pt x="86" y="1009"/>
                    </a:lnTo>
                    <a:lnTo>
                      <a:pt x="72" y="971"/>
                    </a:lnTo>
                    <a:lnTo>
                      <a:pt x="58" y="930"/>
                    </a:lnTo>
                    <a:lnTo>
                      <a:pt x="42" y="887"/>
                    </a:lnTo>
                    <a:lnTo>
                      <a:pt x="28" y="846"/>
                    </a:lnTo>
                    <a:lnTo>
                      <a:pt x="15" y="809"/>
                    </a:lnTo>
                    <a:lnTo>
                      <a:pt x="5" y="780"/>
                    </a:lnTo>
                    <a:lnTo>
                      <a:pt x="1" y="744"/>
                    </a:lnTo>
                    <a:lnTo>
                      <a:pt x="0" y="707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6" name="Freeform 146"/>
              <p:cNvSpPr>
                <a:spLocks/>
              </p:cNvSpPr>
              <p:nvPr/>
            </p:nvSpPr>
            <p:spPr bwMode="auto">
              <a:xfrm>
                <a:off x="4885" y="735"/>
                <a:ext cx="8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7" name="Freeform 147"/>
              <p:cNvSpPr>
                <a:spLocks/>
              </p:cNvSpPr>
              <p:nvPr/>
            </p:nvSpPr>
            <p:spPr bwMode="auto">
              <a:xfrm>
                <a:off x="4888" y="921"/>
                <a:ext cx="633" cy="179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63" y="16"/>
                  </a:cxn>
                  <a:cxn ang="0">
                    <a:pos x="78" y="41"/>
                  </a:cxn>
                  <a:cxn ang="0">
                    <a:pos x="94" y="86"/>
                  </a:cxn>
                  <a:cxn ang="0">
                    <a:pos x="111" y="118"/>
                  </a:cxn>
                  <a:cxn ang="0">
                    <a:pos x="117" y="124"/>
                  </a:cxn>
                  <a:cxn ang="0">
                    <a:pos x="148" y="128"/>
                  </a:cxn>
                  <a:cxn ang="0">
                    <a:pos x="206" y="129"/>
                  </a:cxn>
                  <a:cxn ang="0">
                    <a:pos x="264" y="129"/>
                  </a:cxn>
                  <a:cxn ang="0">
                    <a:pos x="323" y="129"/>
                  </a:cxn>
                  <a:cxn ang="0">
                    <a:pos x="380" y="129"/>
                  </a:cxn>
                  <a:cxn ang="0">
                    <a:pos x="438" y="128"/>
                  </a:cxn>
                  <a:cxn ang="0">
                    <a:pos x="495" y="127"/>
                  </a:cxn>
                  <a:cxn ang="0">
                    <a:pos x="552" y="125"/>
                  </a:cxn>
                  <a:cxn ang="0">
                    <a:pos x="586" y="130"/>
                  </a:cxn>
                  <a:cxn ang="0">
                    <a:pos x="599" y="140"/>
                  </a:cxn>
                  <a:cxn ang="0">
                    <a:pos x="612" y="149"/>
                  </a:cxn>
                  <a:cxn ang="0">
                    <a:pos x="626" y="159"/>
                  </a:cxn>
                  <a:cxn ang="0">
                    <a:pos x="633" y="165"/>
                  </a:cxn>
                  <a:cxn ang="0">
                    <a:pos x="633" y="169"/>
                  </a:cxn>
                  <a:cxn ang="0">
                    <a:pos x="593" y="171"/>
                  </a:cxn>
                  <a:cxn ang="0">
                    <a:pos x="519" y="172"/>
                  </a:cxn>
                  <a:cxn ang="0">
                    <a:pos x="450" y="173"/>
                  </a:cxn>
                  <a:cxn ang="0">
                    <a:pos x="386" y="175"/>
                  </a:cxn>
                  <a:cxn ang="0">
                    <a:pos x="324" y="176"/>
                  </a:cxn>
                  <a:cxn ang="0">
                    <a:pos x="264" y="177"/>
                  </a:cxn>
                  <a:cxn ang="0">
                    <a:pos x="201" y="178"/>
                  </a:cxn>
                  <a:cxn ang="0">
                    <a:pos x="137" y="178"/>
                  </a:cxn>
                  <a:cxn ang="0">
                    <a:pos x="92" y="171"/>
                  </a:cxn>
                  <a:cxn ang="0">
                    <a:pos x="64" y="131"/>
                  </a:cxn>
                  <a:cxn ang="0">
                    <a:pos x="35" y="75"/>
                  </a:cxn>
                  <a:cxn ang="0">
                    <a:pos x="10" y="21"/>
                  </a:cxn>
                </a:cxnLst>
                <a:rect l="0" t="0" r="r" b="b"/>
                <a:pathLst>
                  <a:path w="633" h="179">
                    <a:moveTo>
                      <a:pt x="0" y="0"/>
                    </a:moveTo>
                    <a:lnTo>
                      <a:pt x="30" y="3"/>
                    </a:lnTo>
                    <a:lnTo>
                      <a:pt x="49" y="7"/>
                    </a:lnTo>
                    <a:lnTo>
                      <a:pt x="63" y="16"/>
                    </a:lnTo>
                    <a:lnTo>
                      <a:pt x="71" y="27"/>
                    </a:lnTo>
                    <a:lnTo>
                      <a:pt x="78" y="41"/>
                    </a:lnTo>
                    <a:lnTo>
                      <a:pt x="84" y="60"/>
                    </a:lnTo>
                    <a:lnTo>
                      <a:pt x="94" y="86"/>
                    </a:lnTo>
                    <a:lnTo>
                      <a:pt x="108" y="116"/>
                    </a:lnTo>
                    <a:lnTo>
                      <a:pt x="111" y="118"/>
                    </a:lnTo>
                    <a:lnTo>
                      <a:pt x="114" y="120"/>
                    </a:lnTo>
                    <a:lnTo>
                      <a:pt x="117" y="124"/>
                    </a:lnTo>
                    <a:lnTo>
                      <a:pt x="119" y="127"/>
                    </a:lnTo>
                    <a:lnTo>
                      <a:pt x="148" y="128"/>
                    </a:lnTo>
                    <a:lnTo>
                      <a:pt x="177" y="128"/>
                    </a:lnTo>
                    <a:lnTo>
                      <a:pt x="206" y="129"/>
                    </a:lnTo>
                    <a:lnTo>
                      <a:pt x="235" y="129"/>
                    </a:lnTo>
                    <a:lnTo>
                      <a:pt x="264" y="129"/>
                    </a:lnTo>
                    <a:lnTo>
                      <a:pt x="292" y="129"/>
                    </a:lnTo>
                    <a:lnTo>
                      <a:pt x="323" y="129"/>
                    </a:lnTo>
                    <a:lnTo>
                      <a:pt x="351" y="129"/>
                    </a:lnTo>
                    <a:lnTo>
                      <a:pt x="380" y="129"/>
                    </a:lnTo>
                    <a:lnTo>
                      <a:pt x="409" y="128"/>
                    </a:lnTo>
                    <a:lnTo>
                      <a:pt x="438" y="128"/>
                    </a:lnTo>
                    <a:lnTo>
                      <a:pt x="466" y="128"/>
                    </a:lnTo>
                    <a:lnTo>
                      <a:pt x="495" y="127"/>
                    </a:lnTo>
                    <a:lnTo>
                      <a:pt x="523" y="127"/>
                    </a:lnTo>
                    <a:lnTo>
                      <a:pt x="552" y="125"/>
                    </a:lnTo>
                    <a:lnTo>
                      <a:pt x="580" y="125"/>
                    </a:lnTo>
                    <a:lnTo>
                      <a:pt x="586" y="130"/>
                    </a:lnTo>
                    <a:lnTo>
                      <a:pt x="593" y="135"/>
                    </a:lnTo>
                    <a:lnTo>
                      <a:pt x="599" y="140"/>
                    </a:lnTo>
                    <a:lnTo>
                      <a:pt x="606" y="145"/>
                    </a:lnTo>
                    <a:lnTo>
                      <a:pt x="612" y="149"/>
                    </a:lnTo>
                    <a:lnTo>
                      <a:pt x="620" y="154"/>
                    </a:lnTo>
                    <a:lnTo>
                      <a:pt x="626" y="159"/>
                    </a:lnTo>
                    <a:lnTo>
                      <a:pt x="633" y="164"/>
                    </a:lnTo>
                    <a:lnTo>
                      <a:pt x="633" y="165"/>
                    </a:lnTo>
                    <a:lnTo>
                      <a:pt x="633" y="166"/>
                    </a:lnTo>
                    <a:lnTo>
                      <a:pt x="633" y="169"/>
                    </a:lnTo>
                    <a:lnTo>
                      <a:pt x="633" y="170"/>
                    </a:lnTo>
                    <a:lnTo>
                      <a:pt x="593" y="171"/>
                    </a:lnTo>
                    <a:lnTo>
                      <a:pt x="555" y="172"/>
                    </a:lnTo>
                    <a:lnTo>
                      <a:pt x="519" y="172"/>
                    </a:lnTo>
                    <a:lnTo>
                      <a:pt x="484" y="173"/>
                    </a:lnTo>
                    <a:lnTo>
                      <a:pt x="450" y="173"/>
                    </a:lnTo>
                    <a:lnTo>
                      <a:pt x="418" y="175"/>
                    </a:lnTo>
                    <a:lnTo>
                      <a:pt x="386" y="175"/>
                    </a:lnTo>
                    <a:lnTo>
                      <a:pt x="355" y="176"/>
                    </a:lnTo>
                    <a:lnTo>
                      <a:pt x="324" y="176"/>
                    </a:lnTo>
                    <a:lnTo>
                      <a:pt x="294" y="176"/>
                    </a:lnTo>
                    <a:lnTo>
                      <a:pt x="264" y="177"/>
                    </a:lnTo>
                    <a:lnTo>
                      <a:pt x="232" y="177"/>
                    </a:lnTo>
                    <a:lnTo>
                      <a:pt x="201" y="178"/>
                    </a:lnTo>
                    <a:lnTo>
                      <a:pt x="170" y="178"/>
                    </a:lnTo>
                    <a:lnTo>
                      <a:pt x="137" y="178"/>
                    </a:lnTo>
                    <a:lnTo>
                      <a:pt x="104" y="179"/>
                    </a:lnTo>
                    <a:lnTo>
                      <a:pt x="92" y="171"/>
                    </a:lnTo>
                    <a:lnTo>
                      <a:pt x="78" y="154"/>
                    </a:lnTo>
                    <a:lnTo>
                      <a:pt x="64" y="131"/>
                    </a:lnTo>
                    <a:lnTo>
                      <a:pt x="49" y="104"/>
                    </a:lnTo>
                    <a:lnTo>
                      <a:pt x="35" y="75"/>
                    </a:lnTo>
                    <a:lnTo>
                      <a:pt x="21" y="46"/>
                    </a:lnTo>
                    <a:lnTo>
                      <a:pt x="1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8" name="Freeform 148"/>
              <p:cNvSpPr>
                <a:spLocks/>
              </p:cNvSpPr>
              <p:nvPr/>
            </p:nvSpPr>
            <p:spPr bwMode="auto">
              <a:xfrm>
                <a:off x="4889" y="794"/>
                <a:ext cx="38" cy="12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11" y="4"/>
                  </a:cxn>
                  <a:cxn ang="0">
                    <a:pos x="17" y="3"/>
                  </a:cxn>
                  <a:cxn ang="0">
                    <a:pos x="26" y="2"/>
                  </a:cxn>
                  <a:cxn ang="0">
                    <a:pos x="38" y="0"/>
                  </a:cxn>
                  <a:cxn ang="0">
                    <a:pos x="38" y="1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8" y="7"/>
                  </a:cxn>
                  <a:cxn ang="0">
                    <a:pos x="30" y="8"/>
                  </a:cxn>
                  <a:cxn ang="0">
                    <a:pos x="23" y="10"/>
                  </a:cxn>
                  <a:cxn ang="0">
                    <a:pos x="14" y="12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7"/>
                  </a:cxn>
                </a:cxnLst>
                <a:rect l="0" t="0" r="r" b="b"/>
                <a:pathLst>
                  <a:path w="38" h="12">
                    <a:moveTo>
                      <a:pt x="2" y="7"/>
                    </a:moveTo>
                    <a:lnTo>
                      <a:pt x="2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30" y="8"/>
                    </a:lnTo>
                    <a:lnTo>
                      <a:pt x="23" y="10"/>
                    </a:lnTo>
                    <a:lnTo>
                      <a:pt x="14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09" name="Freeform 149"/>
              <p:cNvSpPr>
                <a:spLocks/>
              </p:cNvSpPr>
              <p:nvPr/>
            </p:nvSpPr>
            <p:spPr bwMode="auto">
              <a:xfrm>
                <a:off x="4900" y="620"/>
                <a:ext cx="34" cy="11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5" y="4"/>
                  </a:cxn>
                  <a:cxn ang="0">
                    <a:pos x="9" y="3"/>
                  </a:cxn>
                  <a:cxn ang="0">
                    <a:pos x="17" y="2"/>
                  </a:cxn>
                  <a:cxn ang="0">
                    <a:pos x="33" y="0"/>
                  </a:cxn>
                  <a:cxn ang="0">
                    <a:pos x="34" y="4"/>
                  </a:cxn>
                  <a:cxn ang="0">
                    <a:pos x="33" y="6"/>
                  </a:cxn>
                  <a:cxn ang="0">
                    <a:pos x="30" y="9"/>
                  </a:cxn>
                  <a:cxn ang="0">
                    <a:pos x="25" y="9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1" y="9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1" y="5"/>
                  </a:cxn>
                </a:cxnLst>
                <a:rect l="0" t="0" r="r" b="b"/>
                <a:pathLst>
                  <a:path w="34" h="11">
                    <a:moveTo>
                      <a:pt x="1" y="5"/>
                    </a:moveTo>
                    <a:lnTo>
                      <a:pt x="5" y="4"/>
                    </a:lnTo>
                    <a:lnTo>
                      <a:pt x="9" y="3"/>
                    </a:lnTo>
                    <a:lnTo>
                      <a:pt x="17" y="2"/>
                    </a:lnTo>
                    <a:lnTo>
                      <a:pt x="33" y="0"/>
                    </a:lnTo>
                    <a:lnTo>
                      <a:pt x="34" y="4"/>
                    </a:lnTo>
                    <a:lnTo>
                      <a:pt x="33" y="6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0" name="Freeform 150"/>
              <p:cNvSpPr>
                <a:spLocks/>
              </p:cNvSpPr>
              <p:nvPr/>
            </p:nvSpPr>
            <p:spPr bwMode="auto">
              <a:xfrm>
                <a:off x="4909" y="506"/>
                <a:ext cx="10" cy="1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3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0" y="7"/>
                  </a:cxn>
                  <a:cxn ang="0">
                    <a:pos x="10" y="10"/>
                  </a:cxn>
                  <a:cxn ang="0">
                    <a:pos x="9" y="12"/>
                  </a:cxn>
                  <a:cxn ang="0">
                    <a:pos x="8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</a:cxnLst>
                <a:rect l="0" t="0" r="r" b="b"/>
                <a:pathLst>
                  <a:path w="10" h="12">
                    <a:moveTo>
                      <a:pt x="0" y="4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1" name="Freeform 151"/>
              <p:cNvSpPr>
                <a:spLocks/>
              </p:cNvSpPr>
              <p:nvPr/>
            </p:nvSpPr>
            <p:spPr bwMode="auto">
              <a:xfrm>
                <a:off x="4913" y="547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8" y="2"/>
                  </a:cxn>
                  <a:cxn ang="0">
                    <a:pos x="9" y="5"/>
                  </a:cxn>
                  <a:cxn ang="0">
                    <a:pos x="9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2" name="Freeform 152"/>
              <p:cNvSpPr>
                <a:spLocks/>
              </p:cNvSpPr>
              <p:nvPr/>
            </p:nvSpPr>
            <p:spPr bwMode="auto">
              <a:xfrm>
                <a:off x="4957" y="622"/>
                <a:ext cx="49" cy="370"/>
              </a:xfrm>
              <a:custGeom>
                <a:avLst/>
                <a:gdLst/>
                <a:ahLst/>
                <a:cxnLst>
                  <a:cxn ang="0">
                    <a:pos x="0" y="276"/>
                  </a:cxn>
                  <a:cxn ang="0">
                    <a:pos x="2" y="207"/>
                  </a:cxn>
                  <a:cxn ang="0">
                    <a:pos x="6" y="138"/>
                  </a:cxn>
                  <a:cxn ang="0">
                    <a:pos x="8" y="69"/>
                  </a:cxn>
                  <a:cxn ang="0">
                    <a:pos x="12" y="1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7" y="8"/>
                  </a:cxn>
                  <a:cxn ang="0">
                    <a:pos x="36" y="16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48" y="108"/>
                  </a:cxn>
                  <a:cxn ang="0">
                    <a:pos x="45" y="216"/>
                  </a:cxn>
                  <a:cxn ang="0">
                    <a:pos x="42" y="318"/>
                  </a:cxn>
                  <a:cxn ang="0">
                    <a:pos x="36" y="370"/>
                  </a:cxn>
                  <a:cxn ang="0">
                    <a:pos x="29" y="361"/>
                  </a:cxn>
                  <a:cxn ang="0">
                    <a:pos x="21" y="350"/>
                  </a:cxn>
                  <a:cxn ang="0">
                    <a:pos x="15" y="338"/>
                  </a:cxn>
                  <a:cxn ang="0">
                    <a:pos x="11" y="324"/>
                  </a:cxn>
                  <a:cxn ang="0">
                    <a:pos x="6" y="312"/>
                  </a:cxn>
                  <a:cxn ang="0">
                    <a:pos x="3" y="299"/>
                  </a:cxn>
                  <a:cxn ang="0">
                    <a:pos x="1" y="287"/>
                  </a:cxn>
                  <a:cxn ang="0">
                    <a:pos x="0" y="276"/>
                  </a:cxn>
                </a:cxnLst>
                <a:rect l="0" t="0" r="r" b="b"/>
                <a:pathLst>
                  <a:path w="49" h="370">
                    <a:moveTo>
                      <a:pt x="0" y="276"/>
                    </a:moveTo>
                    <a:lnTo>
                      <a:pt x="2" y="207"/>
                    </a:lnTo>
                    <a:lnTo>
                      <a:pt x="6" y="138"/>
                    </a:lnTo>
                    <a:lnTo>
                      <a:pt x="8" y="69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7" y="8"/>
                    </a:lnTo>
                    <a:lnTo>
                      <a:pt x="36" y="16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48" y="108"/>
                    </a:lnTo>
                    <a:lnTo>
                      <a:pt x="45" y="216"/>
                    </a:lnTo>
                    <a:lnTo>
                      <a:pt x="42" y="318"/>
                    </a:lnTo>
                    <a:lnTo>
                      <a:pt x="36" y="370"/>
                    </a:lnTo>
                    <a:lnTo>
                      <a:pt x="29" y="361"/>
                    </a:lnTo>
                    <a:lnTo>
                      <a:pt x="21" y="350"/>
                    </a:lnTo>
                    <a:lnTo>
                      <a:pt x="15" y="338"/>
                    </a:lnTo>
                    <a:lnTo>
                      <a:pt x="11" y="324"/>
                    </a:lnTo>
                    <a:lnTo>
                      <a:pt x="6" y="312"/>
                    </a:lnTo>
                    <a:lnTo>
                      <a:pt x="3" y="299"/>
                    </a:lnTo>
                    <a:lnTo>
                      <a:pt x="1" y="287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3" name="Freeform 153"/>
              <p:cNvSpPr>
                <a:spLocks/>
              </p:cNvSpPr>
              <p:nvPr/>
            </p:nvSpPr>
            <p:spPr bwMode="auto">
              <a:xfrm>
                <a:off x="4981" y="1102"/>
                <a:ext cx="557" cy="950"/>
              </a:xfrm>
              <a:custGeom>
                <a:avLst/>
                <a:gdLst/>
                <a:ahLst/>
                <a:cxnLst>
                  <a:cxn ang="0">
                    <a:pos x="26" y="136"/>
                  </a:cxn>
                  <a:cxn ang="0">
                    <a:pos x="116" y="102"/>
                  </a:cxn>
                  <a:cxn ang="0">
                    <a:pos x="107" y="71"/>
                  </a:cxn>
                  <a:cxn ang="0">
                    <a:pos x="91" y="44"/>
                  </a:cxn>
                  <a:cxn ang="0">
                    <a:pos x="192" y="7"/>
                  </a:cxn>
                  <a:cxn ang="0">
                    <a:pos x="557" y="15"/>
                  </a:cxn>
                  <a:cxn ang="0">
                    <a:pos x="554" y="44"/>
                  </a:cxn>
                  <a:cxn ang="0">
                    <a:pos x="554" y="78"/>
                  </a:cxn>
                  <a:cxn ang="0">
                    <a:pos x="552" y="114"/>
                  </a:cxn>
                  <a:cxn ang="0">
                    <a:pos x="552" y="149"/>
                  </a:cxn>
                  <a:cxn ang="0">
                    <a:pos x="544" y="163"/>
                  </a:cxn>
                  <a:cxn ang="0">
                    <a:pos x="536" y="193"/>
                  </a:cxn>
                  <a:cxn ang="0">
                    <a:pos x="511" y="227"/>
                  </a:cxn>
                  <a:cxn ang="0">
                    <a:pos x="491" y="258"/>
                  </a:cxn>
                  <a:cxn ang="0">
                    <a:pos x="500" y="292"/>
                  </a:cxn>
                  <a:cxn ang="0">
                    <a:pos x="436" y="328"/>
                  </a:cxn>
                  <a:cxn ang="0">
                    <a:pos x="497" y="361"/>
                  </a:cxn>
                  <a:cxn ang="0">
                    <a:pos x="515" y="397"/>
                  </a:cxn>
                  <a:cxn ang="0">
                    <a:pos x="512" y="433"/>
                  </a:cxn>
                  <a:cxn ang="0">
                    <a:pos x="509" y="471"/>
                  </a:cxn>
                  <a:cxn ang="0">
                    <a:pos x="501" y="510"/>
                  </a:cxn>
                  <a:cxn ang="0">
                    <a:pos x="499" y="547"/>
                  </a:cxn>
                  <a:cxn ang="0">
                    <a:pos x="512" y="583"/>
                  </a:cxn>
                  <a:cxn ang="0">
                    <a:pos x="545" y="612"/>
                  </a:cxn>
                  <a:cxn ang="0">
                    <a:pos x="546" y="654"/>
                  </a:cxn>
                  <a:cxn ang="0">
                    <a:pos x="550" y="693"/>
                  </a:cxn>
                  <a:cxn ang="0">
                    <a:pos x="550" y="728"/>
                  </a:cxn>
                  <a:cxn ang="0">
                    <a:pos x="539" y="748"/>
                  </a:cxn>
                  <a:cxn ang="0">
                    <a:pos x="541" y="791"/>
                  </a:cxn>
                  <a:cxn ang="0">
                    <a:pos x="544" y="825"/>
                  </a:cxn>
                  <a:cxn ang="0">
                    <a:pos x="493" y="860"/>
                  </a:cxn>
                  <a:cxn ang="0">
                    <a:pos x="438" y="900"/>
                  </a:cxn>
                  <a:cxn ang="0">
                    <a:pos x="481" y="914"/>
                  </a:cxn>
                  <a:cxn ang="0">
                    <a:pos x="477" y="943"/>
                  </a:cxn>
                  <a:cxn ang="0">
                    <a:pos x="38" y="950"/>
                  </a:cxn>
                  <a:cxn ang="0">
                    <a:pos x="27" y="925"/>
                  </a:cxn>
                  <a:cxn ang="0">
                    <a:pos x="59" y="896"/>
                  </a:cxn>
                  <a:cxn ang="0">
                    <a:pos x="88" y="866"/>
                  </a:cxn>
                  <a:cxn ang="0">
                    <a:pos x="135" y="830"/>
                  </a:cxn>
                  <a:cxn ang="0">
                    <a:pos x="92" y="798"/>
                  </a:cxn>
                  <a:cxn ang="0">
                    <a:pos x="83" y="766"/>
                  </a:cxn>
                  <a:cxn ang="0">
                    <a:pos x="39" y="736"/>
                  </a:cxn>
                  <a:cxn ang="0">
                    <a:pos x="14" y="707"/>
                  </a:cxn>
                  <a:cxn ang="0">
                    <a:pos x="29" y="691"/>
                  </a:cxn>
                  <a:cxn ang="0">
                    <a:pos x="20" y="663"/>
                  </a:cxn>
                  <a:cxn ang="0">
                    <a:pos x="64" y="629"/>
                  </a:cxn>
                  <a:cxn ang="0">
                    <a:pos x="92" y="592"/>
                  </a:cxn>
                  <a:cxn ang="0">
                    <a:pos x="92" y="555"/>
                  </a:cxn>
                  <a:cxn ang="0">
                    <a:pos x="86" y="522"/>
                  </a:cxn>
                  <a:cxn ang="0">
                    <a:pos x="41" y="490"/>
                  </a:cxn>
                  <a:cxn ang="0">
                    <a:pos x="11" y="465"/>
                  </a:cxn>
                  <a:cxn ang="0">
                    <a:pos x="20" y="446"/>
                  </a:cxn>
                  <a:cxn ang="0">
                    <a:pos x="26" y="405"/>
                  </a:cxn>
                  <a:cxn ang="0">
                    <a:pos x="23" y="368"/>
                  </a:cxn>
                  <a:cxn ang="0">
                    <a:pos x="13" y="333"/>
                  </a:cxn>
                  <a:cxn ang="0">
                    <a:pos x="14" y="287"/>
                  </a:cxn>
                  <a:cxn ang="0">
                    <a:pos x="12" y="267"/>
                  </a:cxn>
                  <a:cxn ang="0">
                    <a:pos x="11" y="238"/>
                  </a:cxn>
                  <a:cxn ang="0">
                    <a:pos x="14" y="210"/>
                  </a:cxn>
                  <a:cxn ang="0">
                    <a:pos x="50" y="189"/>
                  </a:cxn>
                  <a:cxn ang="0">
                    <a:pos x="103" y="160"/>
                  </a:cxn>
                </a:cxnLst>
                <a:rect l="0" t="0" r="r" b="b"/>
                <a:pathLst>
                  <a:path w="557" h="950">
                    <a:moveTo>
                      <a:pt x="0" y="158"/>
                    </a:moveTo>
                    <a:lnTo>
                      <a:pt x="0" y="156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12" y="148"/>
                    </a:lnTo>
                    <a:lnTo>
                      <a:pt x="25" y="146"/>
                    </a:lnTo>
                    <a:lnTo>
                      <a:pt x="37" y="145"/>
                    </a:lnTo>
                    <a:lnTo>
                      <a:pt x="50" y="144"/>
                    </a:lnTo>
                    <a:lnTo>
                      <a:pt x="62" y="143"/>
                    </a:lnTo>
                    <a:lnTo>
                      <a:pt x="76" y="143"/>
                    </a:lnTo>
                    <a:lnTo>
                      <a:pt x="88" y="142"/>
                    </a:lnTo>
                    <a:lnTo>
                      <a:pt x="100" y="140"/>
                    </a:lnTo>
                    <a:lnTo>
                      <a:pt x="100" y="139"/>
                    </a:lnTo>
                    <a:lnTo>
                      <a:pt x="100" y="137"/>
                    </a:lnTo>
                    <a:lnTo>
                      <a:pt x="100" y="136"/>
                    </a:lnTo>
                    <a:lnTo>
                      <a:pt x="100" y="134"/>
                    </a:lnTo>
                    <a:lnTo>
                      <a:pt x="67" y="136"/>
                    </a:lnTo>
                    <a:lnTo>
                      <a:pt x="43" y="136"/>
                    </a:lnTo>
                    <a:lnTo>
                      <a:pt x="26" y="136"/>
                    </a:lnTo>
                    <a:lnTo>
                      <a:pt x="14" y="136"/>
                    </a:lnTo>
                    <a:lnTo>
                      <a:pt x="7" y="136"/>
                    </a:lnTo>
                    <a:lnTo>
                      <a:pt x="2" y="136"/>
                    </a:lnTo>
                    <a:lnTo>
                      <a:pt x="1" y="136"/>
                    </a:lnTo>
                    <a:lnTo>
                      <a:pt x="0" y="134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1" y="124"/>
                    </a:lnTo>
                    <a:lnTo>
                      <a:pt x="2" y="115"/>
                    </a:lnTo>
                    <a:lnTo>
                      <a:pt x="17" y="114"/>
                    </a:lnTo>
                    <a:lnTo>
                      <a:pt x="31" y="113"/>
                    </a:lnTo>
                    <a:lnTo>
                      <a:pt x="46" y="112"/>
                    </a:lnTo>
                    <a:lnTo>
                      <a:pt x="60" y="110"/>
                    </a:lnTo>
                    <a:lnTo>
                      <a:pt x="73" y="109"/>
                    </a:lnTo>
                    <a:lnTo>
                      <a:pt x="88" y="109"/>
                    </a:lnTo>
                    <a:lnTo>
                      <a:pt x="102" y="108"/>
                    </a:lnTo>
                    <a:lnTo>
                      <a:pt x="116" y="107"/>
                    </a:lnTo>
                    <a:lnTo>
                      <a:pt x="116" y="106"/>
                    </a:lnTo>
                    <a:lnTo>
                      <a:pt x="116" y="103"/>
                    </a:lnTo>
                    <a:lnTo>
                      <a:pt x="116" y="102"/>
                    </a:lnTo>
                    <a:lnTo>
                      <a:pt x="116" y="101"/>
                    </a:lnTo>
                    <a:lnTo>
                      <a:pt x="102" y="101"/>
                    </a:lnTo>
                    <a:lnTo>
                      <a:pt x="89" y="102"/>
                    </a:lnTo>
                    <a:lnTo>
                      <a:pt x="74" y="102"/>
                    </a:lnTo>
                    <a:lnTo>
                      <a:pt x="61" y="102"/>
                    </a:lnTo>
                    <a:lnTo>
                      <a:pt x="47" y="102"/>
                    </a:lnTo>
                    <a:lnTo>
                      <a:pt x="32" y="102"/>
                    </a:lnTo>
                    <a:lnTo>
                      <a:pt x="19" y="103"/>
                    </a:lnTo>
                    <a:lnTo>
                      <a:pt x="5" y="103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2" y="87"/>
                    </a:lnTo>
                    <a:lnTo>
                      <a:pt x="3" y="80"/>
                    </a:lnTo>
                    <a:lnTo>
                      <a:pt x="15" y="79"/>
                    </a:lnTo>
                    <a:lnTo>
                      <a:pt x="30" y="78"/>
                    </a:lnTo>
                    <a:lnTo>
                      <a:pt x="46" y="75"/>
                    </a:lnTo>
                    <a:lnTo>
                      <a:pt x="64" y="74"/>
                    </a:lnTo>
                    <a:lnTo>
                      <a:pt x="80" y="73"/>
                    </a:lnTo>
                    <a:lnTo>
                      <a:pt x="95" y="72"/>
                    </a:lnTo>
                    <a:lnTo>
                      <a:pt x="107" y="71"/>
                    </a:lnTo>
                    <a:lnTo>
                      <a:pt x="114" y="69"/>
                    </a:lnTo>
                    <a:lnTo>
                      <a:pt x="107" y="67"/>
                    </a:lnTo>
                    <a:lnTo>
                      <a:pt x="95" y="66"/>
                    </a:lnTo>
                    <a:lnTo>
                      <a:pt x="80" y="66"/>
                    </a:lnTo>
                    <a:lnTo>
                      <a:pt x="64" y="67"/>
                    </a:lnTo>
                    <a:lnTo>
                      <a:pt x="47" y="67"/>
                    </a:lnTo>
                    <a:lnTo>
                      <a:pt x="31" y="68"/>
                    </a:lnTo>
                    <a:lnTo>
                      <a:pt x="17" y="69"/>
                    </a:lnTo>
                    <a:lnTo>
                      <a:pt x="5" y="69"/>
                    </a:lnTo>
                    <a:lnTo>
                      <a:pt x="3" y="68"/>
                    </a:lnTo>
                    <a:lnTo>
                      <a:pt x="2" y="66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7" y="50"/>
                    </a:lnTo>
                    <a:lnTo>
                      <a:pt x="18" y="49"/>
                    </a:lnTo>
                    <a:lnTo>
                      <a:pt x="32" y="49"/>
                    </a:lnTo>
                    <a:lnTo>
                      <a:pt x="49" y="48"/>
                    </a:lnTo>
                    <a:lnTo>
                      <a:pt x="65" y="47"/>
                    </a:lnTo>
                    <a:lnTo>
                      <a:pt x="79" y="45"/>
                    </a:lnTo>
                    <a:lnTo>
                      <a:pt x="91" y="44"/>
                    </a:lnTo>
                    <a:lnTo>
                      <a:pt x="98" y="43"/>
                    </a:lnTo>
                    <a:lnTo>
                      <a:pt x="89" y="41"/>
                    </a:lnTo>
                    <a:lnTo>
                      <a:pt x="78" y="39"/>
                    </a:lnTo>
                    <a:lnTo>
                      <a:pt x="66" y="38"/>
                    </a:lnTo>
                    <a:lnTo>
                      <a:pt x="54" y="38"/>
                    </a:lnTo>
                    <a:lnTo>
                      <a:pt x="41" y="38"/>
                    </a:lnTo>
                    <a:lnTo>
                      <a:pt x="27" y="38"/>
                    </a:lnTo>
                    <a:lnTo>
                      <a:pt x="14" y="38"/>
                    </a:lnTo>
                    <a:lnTo>
                      <a:pt x="2" y="38"/>
                    </a:lnTo>
                    <a:lnTo>
                      <a:pt x="2" y="32"/>
                    </a:lnTo>
                    <a:lnTo>
                      <a:pt x="1" y="25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27" y="12"/>
                    </a:lnTo>
                    <a:lnTo>
                      <a:pt x="55" y="10"/>
                    </a:lnTo>
                    <a:lnTo>
                      <a:pt x="83" y="9"/>
                    </a:lnTo>
                    <a:lnTo>
                      <a:pt x="110" y="9"/>
                    </a:lnTo>
                    <a:lnTo>
                      <a:pt x="137" y="8"/>
                    </a:lnTo>
                    <a:lnTo>
                      <a:pt x="165" y="7"/>
                    </a:lnTo>
                    <a:lnTo>
                      <a:pt x="192" y="7"/>
                    </a:lnTo>
                    <a:lnTo>
                      <a:pt x="220" y="7"/>
                    </a:lnTo>
                    <a:lnTo>
                      <a:pt x="248" y="7"/>
                    </a:lnTo>
                    <a:lnTo>
                      <a:pt x="274" y="6"/>
                    </a:lnTo>
                    <a:lnTo>
                      <a:pt x="302" y="6"/>
                    </a:lnTo>
                    <a:lnTo>
                      <a:pt x="328" y="6"/>
                    </a:lnTo>
                    <a:lnTo>
                      <a:pt x="356" y="6"/>
                    </a:lnTo>
                    <a:lnTo>
                      <a:pt x="382" y="6"/>
                    </a:lnTo>
                    <a:lnTo>
                      <a:pt x="409" y="6"/>
                    </a:lnTo>
                    <a:lnTo>
                      <a:pt x="435" y="6"/>
                    </a:lnTo>
                    <a:lnTo>
                      <a:pt x="450" y="3"/>
                    </a:lnTo>
                    <a:lnTo>
                      <a:pt x="465" y="2"/>
                    </a:lnTo>
                    <a:lnTo>
                      <a:pt x="482" y="1"/>
                    </a:lnTo>
                    <a:lnTo>
                      <a:pt x="499" y="0"/>
                    </a:lnTo>
                    <a:lnTo>
                      <a:pt x="516" y="0"/>
                    </a:lnTo>
                    <a:lnTo>
                      <a:pt x="531" y="1"/>
                    </a:lnTo>
                    <a:lnTo>
                      <a:pt x="546" y="2"/>
                    </a:lnTo>
                    <a:lnTo>
                      <a:pt x="557" y="6"/>
                    </a:lnTo>
                    <a:lnTo>
                      <a:pt x="557" y="8"/>
                    </a:lnTo>
                    <a:lnTo>
                      <a:pt x="557" y="12"/>
                    </a:lnTo>
                    <a:lnTo>
                      <a:pt x="557" y="15"/>
                    </a:lnTo>
                    <a:lnTo>
                      <a:pt x="556" y="19"/>
                    </a:lnTo>
                    <a:lnTo>
                      <a:pt x="530" y="21"/>
                    </a:lnTo>
                    <a:lnTo>
                      <a:pt x="511" y="24"/>
                    </a:lnTo>
                    <a:lnTo>
                      <a:pt x="497" y="26"/>
                    </a:lnTo>
                    <a:lnTo>
                      <a:pt x="487" y="27"/>
                    </a:lnTo>
                    <a:lnTo>
                      <a:pt x="479" y="29"/>
                    </a:lnTo>
                    <a:lnTo>
                      <a:pt x="471" y="30"/>
                    </a:lnTo>
                    <a:lnTo>
                      <a:pt x="465" y="31"/>
                    </a:lnTo>
                    <a:lnTo>
                      <a:pt x="458" y="32"/>
                    </a:lnTo>
                    <a:lnTo>
                      <a:pt x="470" y="32"/>
                    </a:lnTo>
                    <a:lnTo>
                      <a:pt x="482" y="32"/>
                    </a:lnTo>
                    <a:lnTo>
                      <a:pt x="494" y="32"/>
                    </a:lnTo>
                    <a:lnTo>
                      <a:pt x="507" y="32"/>
                    </a:lnTo>
                    <a:lnTo>
                      <a:pt x="519" y="32"/>
                    </a:lnTo>
                    <a:lnTo>
                      <a:pt x="531" y="32"/>
                    </a:lnTo>
                    <a:lnTo>
                      <a:pt x="544" y="31"/>
                    </a:lnTo>
                    <a:lnTo>
                      <a:pt x="556" y="31"/>
                    </a:lnTo>
                    <a:lnTo>
                      <a:pt x="556" y="36"/>
                    </a:lnTo>
                    <a:lnTo>
                      <a:pt x="556" y="39"/>
                    </a:lnTo>
                    <a:lnTo>
                      <a:pt x="554" y="44"/>
                    </a:lnTo>
                    <a:lnTo>
                      <a:pt x="554" y="49"/>
                    </a:lnTo>
                    <a:lnTo>
                      <a:pt x="546" y="50"/>
                    </a:lnTo>
                    <a:lnTo>
                      <a:pt x="536" y="51"/>
                    </a:lnTo>
                    <a:lnTo>
                      <a:pt x="525" y="54"/>
                    </a:lnTo>
                    <a:lnTo>
                      <a:pt x="515" y="55"/>
                    </a:lnTo>
                    <a:lnTo>
                      <a:pt x="505" y="56"/>
                    </a:lnTo>
                    <a:lnTo>
                      <a:pt x="497" y="57"/>
                    </a:lnTo>
                    <a:lnTo>
                      <a:pt x="489" y="57"/>
                    </a:lnTo>
                    <a:lnTo>
                      <a:pt x="485" y="59"/>
                    </a:lnTo>
                    <a:lnTo>
                      <a:pt x="493" y="59"/>
                    </a:lnTo>
                    <a:lnTo>
                      <a:pt x="501" y="59"/>
                    </a:lnTo>
                    <a:lnTo>
                      <a:pt x="510" y="59"/>
                    </a:lnTo>
                    <a:lnTo>
                      <a:pt x="518" y="59"/>
                    </a:lnTo>
                    <a:lnTo>
                      <a:pt x="527" y="59"/>
                    </a:lnTo>
                    <a:lnTo>
                      <a:pt x="535" y="59"/>
                    </a:lnTo>
                    <a:lnTo>
                      <a:pt x="544" y="59"/>
                    </a:lnTo>
                    <a:lnTo>
                      <a:pt x="552" y="59"/>
                    </a:lnTo>
                    <a:lnTo>
                      <a:pt x="553" y="65"/>
                    </a:lnTo>
                    <a:lnTo>
                      <a:pt x="553" y="71"/>
                    </a:lnTo>
                    <a:lnTo>
                      <a:pt x="554" y="78"/>
                    </a:lnTo>
                    <a:lnTo>
                      <a:pt x="554" y="84"/>
                    </a:lnTo>
                    <a:lnTo>
                      <a:pt x="524" y="87"/>
                    </a:lnTo>
                    <a:lnTo>
                      <a:pt x="501" y="90"/>
                    </a:lnTo>
                    <a:lnTo>
                      <a:pt x="485" y="92"/>
                    </a:lnTo>
                    <a:lnTo>
                      <a:pt x="473" y="93"/>
                    </a:lnTo>
                    <a:lnTo>
                      <a:pt x="463" y="96"/>
                    </a:lnTo>
                    <a:lnTo>
                      <a:pt x="454" y="97"/>
                    </a:lnTo>
                    <a:lnTo>
                      <a:pt x="447" y="98"/>
                    </a:lnTo>
                    <a:lnTo>
                      <a:pt x="439" y="99"/>
                    </a:lnTo>
                    <a:lnTo>
                      <a:pt x="444" y="99"/>
                    </a:lnTo>
                    <a:lnTo>
                      <a:pt x="448" y="99"/>
                    </a:lnTo>
                    <a:lnTo>
                      <a:pt x="454" y="99"/>
                    </a:lnTo>
                    <a:lnTo>
                      <a:pt x="463" y="99"/>
                    </a:lnTo>
                    <a:lnTo>
                      <a:pt x="475" y="99"/>
                    </a:lnTo>
                    <a:lnTo>
                      <a:pt x="493" y="98"/>
                    </a:lnTo>
                    <a:lnTo>
                      <a:pt x="518" y="97"/>
                    </a:lnTo>
                    <a:lnTo>
                      <a:pt x="551" y="95"/>
                    </a:lnTo>
                    <a:lnTo>
                      <a:pt x="552" y="101"/>
                    </a:lnTo>
                    <a:lnTo>
                      <a:pt x="552" y="107"/>
                    </a:lnTo>
                    <a:lnTo>
                      <a:pt x="552" y="114"/>
                    </a:lnTo>
                    <a:lnTo>
                      <a:pt x="553" y="120"/>
                    </a:lnTo>
                    <a:lnTo>
                      <a:pt x="550" y="121"/>
                    </a:lnTo>
                    <a:lnTo>
                      <a:pt x="542" y="124"/>
                    </a:lnTo>
                    <a:lnTo>
                      <a:pt x="534" y="125"/>
                    </a:lnTo>
                    <a:lnTo>
                      <a:pt x="524" y="127"/>
                    </a:lnTo>
                    <a:lnTo>
                      <a:pt x="515" y="130"/>
                    </a:lnTo>
                    <a:lnTo>
                      <a:pt x="506" y="131"/>
                    </a:lnTo>
                    <a:lnTo>
                      <a:pt x="500" y="133"/>
                    </a:lnTo>
                    <a:lnTo>
                      <a:pt x="498" y="134"/>
                    </a:lnTo>
                    <a:lnTo>
                      <a:pt x="505" y="134"/>
                    </a:lnTo>
                    <a:lnTo>
                      <a:pt x="511" y="133"/>
                    </a:lnTo>
                    <a:lnTo>
                      <a:pt x="518" y="133"/>
                    </a:lnTo>
                    <a:lnTo>
                      <a:pt x="525" y="133"/>
                    </a:lnTo>
                    <a:lnTo>
                      <a:pt x="531" y="133"/>
                    </a:lnTo>
                    <a:lnTo>
                      <a:pt x="539" y="133"/>
                    </a:lnTo>
                    <a:lnTo>
                      <a:pt x="545" y="133"/>
                    </a:lnTo>
                    <a:lnTo>
                      <a:pt x="552" y="133"/>
                    </a:lnTo>
                    <a:lnTo>
                      <a:pt x="552" y="138"/>
                    </a:lnTo>
                    <a:lnTo>
                      <a:pt x="552" y="144"/>
                    </a:lnTo>
                    <a:lnTo>
                      <a:pt x="552" y="149"/>
                    </a:lnTo>
                    <a:lnTo>
                      <a:pt x="552" y="154"/>
                    </a:lnTo>
                    <a:lnTo>
                      <a:pt x="545" y="154"/>
                    </a:lnTo>
                    <a:lnTo>
                      <a:pt x="537" y="155"/>
                    </a:lnTo>
                    <a:lnTo>
                      <a:pt x="530" y="155"/>
                    </a:lnTo>
                    <a:lnTo>
                      <a:pt x="524" y="156"/>
                    </a:lnTo>
                    <a:lnTo>
                      <a:pt x="517" y="156"/>
                    </a:lnTo>
                    <a:lnTo>
                      <a:pt x="510" y="157"/>
                    </a:lnTo>
                    <a:lnTo>
                      <a:pt x="503" y="157"/>
                    </a:lnTo>
                    <a:lnTo>
                      <a:pt x="495" y="158"/>
                    </a:lnTo>
                    <a:lnTo>
                      <a:pt x="495" y="160"/>
                    </a:lnTo>
                    <a:lnTo>
                      <a:pt x="495" y="161"/>
                    </a:lnTo>
                    <a:lnTo>
                      <a:pt x="495" y="162"/>
                    </a:lnTo>
                    <a:lnTo>
                      <a:pt x="495" y="163"/>
                    </a:lnTo>
                    <a:lnTo>
                      <a:pt x="503" y="163"/>
                    </a:lnTo>
                    <a:lnTo>
                      <a:pt x="509" y="163"/>
                    </a:lnTo>
                    <a:lnTo>
                      <a:pt x="516" y="163"/>
                    </a:lnTo>
                    <a:lnTo>
                      <a:pt x="523" y="163"/>
                    </a:lnTo>
                    <a:lnTo>
                      <a:pt x="530" y="163"/>
                    </a:lnTo>
                    <a:lnTo>
                      <a:pt x="537" y="163"/>
                    </a:lnTo>
                    <a:lnTo>
                      <a:pt x="544" y="163"/>
                    </a:lnTo>
                    <a:lnTo>
                      <a:pt x="551" y="163"/>
                    </a:lnTo>
                    <a:lnTo>
                      <a:pt x="550" y="168"/>
                    </a:lnTo>
                    <a:lnTo>
                      <a:pt x="550" y="172"/>
                    </a:lnTo>
                    <a:lnTo>
                      <a:pt x="550" y="176"/>
                    </a:lnTo>
                    <a:lnTo>
                      <a:pt x="548" y="180"/>
                    </a:lnTo>
                    <a:lnTo>
                      <a:pt x="537" y="181"/>
                    </a:lnTo>
                    <a:lnTo>
                      <a:pt x="525" y="183"/>
                    </a:lnTo>
                    <a:lnTo>
                      <a:pt x="513" y="184"/>
                    </a:lnTo>
                    <a:lnTo>
                      <a:pt x="501" y="185"/>
                    </a:lnTo>
                    <a:lnTo>
                      <a:pt x="489" y="186"/>
                    </a:lnTo>
                    <a:lnTo>
                      <a:pt x="476" y="187"/>
                    </a:lnTo>
                    <a:lnTo>
                      <a:pt x="464" y="191"/>
                    </a:lnTo>
                    <a:lnTo>
                      <a:pt x="451" y="195"/>
                    </a:lnTo>
                    <a:lnTo>
                      <a:pt x="463" y="195"/>
                    </a:lnTo>
                    <a:lnTo>
                      <a:pt x="475" y="193"/>
                    </a:lnTo>
                    <a:lnTo>
                      <a:pt x="488" y="193"/>
                    </a:lnTo>
                    <a:lnTo>
                      <a:pt x="500" y="193"/>
                    </a:lnTo>
                    <a:lnTo>
                      <a:pt x="512" y="193"/>
                    </a:lnTo>
                    <a:lnTo>
                      <a:pt x="524" y="193"/>
                    </a:lnTo>
                    <a:lnTo>
                      <a:pt x="536" y="193"/>
                    </a:lnTo>
                    <a:lnTo>
                      <a:pt x="548" y="193"/>
                    </a:lnTo>
                    <a:lnTo>
                      <a:pt x="548" y="198"/>
                    </a:lnTo>
                    <a:lnTo>
                      <a:pt x="548" y="203"/>
                    </a:lnTo>
                    <a:lnTo>
                      <a:pt x="547" y="209"/>
                    </a:lnTo>
                    <a:lnTo>
                      <a:pt x="547" y="214"/>
                    </a:lnTo>
                    <a:lnTo>
                      <a:pt x="540" y="215"/>
                    </a:lnTo>
                    <a:lnTo>
                      <a:pt x="533" y="215"/>
                    </a:lnTo>
                    <a:lnTo>
                      <a:pt x="525" y="216"/>
                    </a:lnTo>
                    <a:lnTo>
                      <a:pt x="518" y="216"/>
                    </a:lnTo>
                    <a:lnTo>
                      <a:pt x="510" y="217"/>
                    </a:lnTo>
                    <a:lnTo>
                      <a:pt x="503" y="220"/>
                    </a:lnTo>
                    <a:lnTo>
                      <a:pt x="494" y="222"/>
                    </a:lnTo>
                    <a:lnTo>
                      <a:pt x="487" y="226"/>
                    </a:lnTo>
                    <a:lnTo>
                      <a:pt x="487" y="226"/>
                    </a:lnTo>
                    <a:lnTo>
                      <a:pt x="488" y="227"/>
                    </a:lnTo>
                    <a:lnTo>
                      <a:pt x="488" y="227"/>
                    </a:lnTo>
                    <a:lnTo>
                      <a:pt x="488" y="228"/>
                    </a:lnTo>
                    <a:lnTo>
                      <a:pt x="495" y="228"/>
                    </a:lnTo>
                    <a:lnTo>
                      <a:pt x="504" y="227"/>
                    </a:lnTo>
                    <a:lnTo>
                      <a:pt x="511" y="227"/>
                    </a:lnTo>
                    <a:lnTo>
                      <a:pt x="518" y="226"/>
                    </a:lnTo>
                    <a:lnTo>
                      <a:pt x="525" y="226"/>
                    </a:lnTo>
                    <a:lnTo>
                      <a:pt x="533" y="226"/>
                    </a:lnTo>
                    <a:lnTo>
                      <a:pt x="540" y="225"/>
                    </a:lnTo>
                    <a:lnTo>
                      <a:pt x="547" y="225"/>
                    </a:lnTo>
                    <a:lnTo>
                      <a:pt x="547" y="229"/>
                    </a:lnTo>
                    <a:lnTo>
                      <a:pt x="546" y="234"/>
                    </a:lnTo>
                    <a:lnTo>
                      <a:pt x="546" y="239"/>
                    </a:lnTo>
                    <a:lnTo>
                      <a:pt x="545" y="244"/>
                    </a:lnTo>
                    <a:lnTo>
                      <a:pt x="535" y="245"/>
                    </a:lnTo>
                    <a:lnTo>
                      <a:pt x="524" y="245"/>
                    </a:lnTo>
                    <a:lnTo>
                      <a:pt x="513" y="246"/>
                    </a:lnTo>
                    <a:lnTo>
                      <a:pt x="501" y="247"/>
                    </a:lnTo>
                    <a:lnTo>
                      <a:pt x="491" y="250"/>
                    </a:lnTo>
                    <a:lnTo>
                      <a:pt x="479" y="252"/>
                    </a:lnTo>
                    <a:lnTo>
                      <a:pt x="468" y="255"/>
                    </a:lnTo>
                    <a:lnTo>
                      <a:pt x="458" y="260"/>
                    </a:lnTo>
                    <a:lnTo>
                      <a:pt x="469" y="260"/>
                    </a:lnTo>
                    <a:lnTo>
                      <a:pt x="480" y="258"/>
                    </a:lnTo>
                    <a:lnTo>
                      <a:pt x="491" y="258"/>
                    </a:lnTo>
                    <a:lnTo>
                      <a:pt x="503" y="257"/>
                    </a:lnTo>
                    <a:lnTo>
                      <a:pt x="513" y="257"/>
                    </a:lnTo>
                    <a:lnTo>
                      <a:pt x="524" y="257"/>
                    </a:lnTo>
                    <a:lnTo>
                      <a:pt x="535" y="256"/>
                    </a:lnTo>
                    <a:lnTo>
                      <a:pt x="546" y="256"/>
                    </a:lnTo>
                    <a:lnTo>
                      <a:pt x="546" y="262"/>
                    </a:lnTo>
                    <a:lnTo>
                      <a:pt x="546" y="267"/>
                    </a:lnTo>
                    <a:lnTo>
                      <a:pt x="546" y="273"/>
                    </a:lnTo>
                    <a:lnTo>
                      <a:pt x="546" y="279"/>
                    </a:lnTo>
                    <a:lnTo>
                      <a:pt x="542" y="279"/>
                    </a:lnTo>
                    <a:lnTo>
                      <a:pt x="535" y="279"/>
                    </a:lnTo>
                    <a:lnTo>
                      <a:pt x="525" y="280"/>
                    </a:lnTo>
                    <a:lnTo>
                      <a:pt x="515" y="281"/>
                    </a:lnTo>
                    <a:lnTo>
                      <a:pt x="504" y="284"/>
                    </a:lnTo>
                    <a:lnTo>
                      <a:pt x="493" y="285"/>
                    </a:lnTo>
                    <a:lnTo>
                      <a:pt x="485" y="288"/>
                    </a:lnTo>
                    <a:lnTo>
                      <a:pt x="479" y="292"/>
                    </a:lnTo>
                    <a:lnTo>
                      <a:pt x="486" y="292"/>
                    </a:lnTo>
                    <a:lnTo>
                      <a:pt x="494" y="292"/>
                    </a:lnTo>
                    <a:lnTo>
                      <a:pt x="500" y="292"/>
                    </a:lnTo>
                    <a:lnTo>
                      <a:pt x="509" y="292"/>
                    </a:lnTo>
                    <a:lnTo>
                      <a:pt x="516" y="291"/>
                    </a:lnTo>
                    <a:lnTo>
                      <a:pt x="524" y="291"/>
                    </a:lnTo>
                    <a:lnTo>
                      <a:pt x="534" y="290"/>
                    </a:lnTo>
                    <a:lnTo>
                      <a:pt x="545" y="290"/>
                    </a:lnTo>
                    <a:lnTo>
                      <a:pt x="546" y="299"/>
                    </a:lnTo>
                    <a:lnTo>
                      <a:pt x="546" y="305"/>
                    </a:lnTo>
                    <a:lnTo>
                      <a:pt x="546" y="308"/>
                    </a:lnTo>
                    <a:lnTo>
                      <a:pt x="545" y="311"/>
                    </a:lnTo>
                    <a:lnTo>
                      <a:pt x="539" y="312"/>
                    </a:lnTo>
                    <a:lnTo>
                      <a:pt x="528" y="315"/>
                    </a:lnTo>
                    <a:lnTo>
                      <a:pt x="513" y="317"/>
                    </a:lnTo>
                    <a:lnTo>
                      <a:pt x="495" y="318"/>
                    </a:lnTo>
                    <a:lnTo>
                      <a:pt x="477" y="321"/>
                    </a:lnTo>
                    <a:lnTo>
                      <a:pt x="462" y="323"/>
                    </a:lnTo>
                    <a:lnTo>
                      <a:pt x="447" y="326"/>
                    </a:lnTo>
                    <a:lnTo>
                      <a:pt x="438" y="327"/>
                    </a:lnTo>
                    <a:lnTo>
                      <a:pt x="438" y="328"/>
                    </a:lnTo>
                    <a:lnTo>
                      <a:pt x="438" y="328"/>
                    </a:lnTo>
                    <a:lnTo>
                      <a:pt x="436" y="328"/>
                    </a:lnTo>
                    <a:lnTo>
                      <a:pt x="436" y="329"/>
                    </a:lnTo>
                    <a:lnTo>
                      <a:pt x="470" y="327"/>
                    </a:lnTo>
                    <a:lnTo>
                      <a:pt x="495" y="326"/>
                    </a:lnTo>
                    <a:lnTo>
                      <a:pt x="513" y="324"/>
                    </a:lnTo>
                    <a:lnTo>
                      <a:pt x="525" y="324"/>
                    </a:lnTo>
                    <a:lnTo>
                      <a:pt x="534" y="324"/>
                    </a:lnTo>
                    <a:lnTo>
                      <a:pt x="539" y="323"/>
                    </a:lnTo>
                    <a:lnTo>
                      <a:pt x="542" y="324"/>
                    </a:lnTo>
                    <a:lnTo>
                      <a:pt x="545" y="324"/>
                    </a:lnTo>
                    <a:lnTo>
                      <a:pt x="545" y="333"/>
                    </a:lnTo>
                    <a:lnTo>
                      <a:pt x="545" y="340"/>
                    </a:lnTo>
                    <a:lnTo>
                      <a:pt x="544" y="347"/>
                    </a:lnTo>
                    <a:lnTo>
                      <a:pt x="544" y="356"/>
                    </a:lnTo>
                    <a:lnTo>
                      <a:pt x="541" y="356"/>
                    </a:lnTo>
                    <a:lnTo>
                      <a:pt x="539" y="356"/>
                    </a:lnTo>
                    <a:lnTo>
                      <a:pt x="535" y="356"/>
                    </a:lnTo>
                    <a:lnTo>
                      <a:pt x="530" y="356"/>
                    </a:lnTo>
                    <a:lnTo>
                      <a:pt x="522" y="357"/>
                    </a:lnTo>
                    <a:lnTo>
                      <a:pt x="511" y="358"/>
                    </a:lnTo>
                    <a:lnTo>
                      <a:pt x="497" y="361"/>
                    </a:lnTo>
                    <a:lnTo>
                      <a:pt x="476" y="364"/>
                    </a:lnTo>
                    <a:lnTo>
                      <a:pt x="476" y="365"/>
                    </a:lnTo>
                    <a:lnTo>
                      <a:pt x="476" y="367"/>
                    </a:lnTo>
                    <a:lnTo>
                      <a:pt x="476" y="369"/>
                    </a:lnTo>
                    <a:lnTo>
                      <a:pt x="476" y="370"/>
                    </a:lnTo>
                    <a:lnTo>
                      <a:pt x="485" y="369"/>
                    </a:lnTo>
                    <a:lnTo>
                      <a:pt x="493" y="368"/>
                    </a:lnTo>
                    <a:lnTo>
                      <a:pt x="501" y="367"/>
                    </a:lnTo>
                    <a:lnTo>
                      <a:pt x="511" y="367"/>
                    </a:lnTo>
                    <a:lnTo>
                      <a:pt x="519" y="365"/>
                    </a:lnTo>
                    <a:lnTo>
                      <a:pt x="528" y="364"/>
                    </a:lnTo>
                    <a:lnTo>
                      <a:pt x="537" y="364"/>
                    </a:lnTo>
                    <a:lnTo>
                      <a:pt x="546" y="363"/>
                    </a:lnTo>
                    <a:lnTo>
                      <a:pt x="546" y="370"/>
                    </a:lnTo>
                    <a:lnTo>
                      <a:pt x="546" y="377"/>
                    </a:lnTo>
                    <a:lnTo>
                      <a:pt x="546" y="386"/>
                    </a:lnTo>
                    <a:lnTo>
                      <a:pt x="546" y="393"/>
                    </a:lnTo>
                    <a:lnTo>
                      <a:pt x="535" y="394"/>
                    </a:lnTo>
                    <a:lnTo>
                      <a:pt x="525" y="395"/>
                    </a:lnTo>
                    <a:lnTo>
                      <a:pt x="515" y="397"/>
                    </a:lnTo>
                    <a:lnTo>
                      <a:pt x="505" y="398"/>
                    </a:lnTo>
                    <a:lnTo>
                      <a:pt x="494" y="399"/>
                    </a:lnTo>
                    <a:lnTo>
                      <a:pt x="483" y="401"/>
                    </a:lnTo>
                    <a:lnTo>
                      <a:pt x="473" y="404"/>
                    </a:lnTo>
                    <a:lnTo>
                      <a:pt x="462" y="406"/>
                    </a:lnTo>
                    <a:lnTo>
                      <a:pt x="485" y="405"/>
                    </a:lnTo>
                    <a:lnTo>
                      <a:pt x="501" y="405"/>
                    </a:lnTo>
                    <a:lnTo>
                      <a:pt x="513" y="404"/>
                    </a:lnTo>
                    <a:lnTo>
                      <a:pt x="523" y="404"/>
                    </a:lnTo>
                    <a:lnTo>
                      <a:pt x="529" y="404"/>
                    </a:lnTo>
                    <a:lnTo>
                      <a:pt x="535" y="403"/>
                    </a:lnTo>
                    <a:lnTo>
                      <a:pt x="540" y="403"/>
                    </a:lnTo>
                    <a:lnTo>
                      <a:pt x="546" y="401"/>
                    </a:lnTo>
                    <a:lnTo>
                      <a:pt x="546" y="407"/>
                    </a:lnTo>
                    <a:lnTo>
                      <a:pt x="546" y="415"/>
                    </a:lnTo>
                    <a:lnTo>
                      <a:pt x="545" y="422"/>
                    </a:lnTo>
                    <a:lnTo>
                      <a:pt x="545" y="428"/>
                    </a:lnTo>
                    <a:lnTo>
                      <a:pt x="534" y="429"/>
                    </a:lnTo>
                    <a:lnTo>
                      <a:pt x="523" y="432"/>
                    </a:lnTo>
                    <a:lnTo>
                      <a:pt x="512" y="433"/>
                    </a:lnTo>
                    <a:lnTo>
                      <a:pt x="501" y="435"/>
                    </a:lnTo>
                    <a:lnTo>
                      <a:pt x="491" y="436"/>
                    </a:lnTo>
                    <a:lnTo>
                      <a:pt x="480" y="439"/>
                    </a:lnTo>
                    <a:lnTo>
                      <a:pt x="469" y="440"/>
                    </a:lnTo>
                    <a:lnTo>
                      <a:pt x="458" y="442"/>
                    </a:lnTo>
                    <a:lnTo>
                      <a:pt x="468" y="442"/>
                    </a:lnTo>
                    <a:lnTo>
                      <a:pt x="476" y="444"/>
                    </a:lnTo>
                    <a:lnTo>
                      <a:pt x="483" y="444"/>
                    </a:lnTo>
                    <a:lnTo>
                      <a:pt x="492" y="442"/>
                    </a:lnTo>
                    <a:lnTo>
                      <a:pt x="500" y="442"/>
                    </a:lnTo>
                    <a:lnTo>
                      <a:pt x="511" y="442"/>
                    </a:lnTo>
                    <a:lnTo>
                      <a:pt x="525" y="441"/>
                    </a:lnTo>
                    <a:lnTo>
                      <a:pt x="545" y="440"/>
                    </a:lnTo>
                    <a:lnTo>
                      <a:pt x="544" y="446"/>
                    </a:lnTo>
                    <a:lnTo>
                      <a:pt x="544" y="452"/>
                    </a:lnTo>
                    <a:lnTo>
                      <a:pt x="542" y="459"/>
                    </a:lnTo>
                    <a:lnTo>
                      <a:pt x="542" y="465"/>
                    </a:lnTo>
                    <a:lnTo>
                      <a:pt x="531" y="468"/>
                    </a:lnTo>
                    <a:lnTo>
                      <a:pt x="521" y="469"/>
                    </a:lnTo>
                    <a:lnTo>
                      <a:pt x="509" y="471"/>
                    </a:lnTo>
                    <a:lnTo>
                      <a:pt x="498" y="474"/>
                    </a:lnTo>
                    <a:lnTo>
                      <a:pt x="486" y="476"/>
                    </a:lnTo>
                    <a:lnTo>
                      <a:pt x="474" y="478"/>
                    </a:lnTo>
                    <a:lnTo>
                      <a:pt x="463" y="482"/>
                    </a:lnTo>
                    <a:lnTo>
                      <a:pt x="451" y="486"/>
                    </a:lnTo>
                    <a:lnTo>
                      <a:pt x="462" y="487"/>
                    </a:lnTo>
                    <a:lnTo>
                      <a:pt x="473" y="486"/>
                    </a:lnTo>
                    <a:lnTo>
                      <a:pt x="486" y="484"/>
                    </a:lnTo>
                    <a:lnTo>
                      <a:pt x="498" y="483"/>
                    </a:lnTo>
                    <a:lnTo>
                      <a:pt x="511" y="481"/>
                    </a:lnTo>
                    <a:lnTo>
                      <a:pt x="523" y="480"/>
                    </a:lnTo>
                    <a:lnTo>
                      <a:pt x="534" y="478"/>
                    </a:lnTo>
                    <a:lnTo>
                      <a:pt x="544" y="477"/>
                    </a:lnTo>
                    <a:lnTo>
                      <a:pt x="544" y="483"/>
                    </a:lnTo>
                    <a:lnTo>
                      <a:pt x="544" y="490"/>
                    </a:lnTo>
                    <a:lnTo>
                      <a:pt x="542" y="498"/>
                    </a:lnTo>
                    <a:lnTo>
                      <a:pt x="542" y="505"/>
                    </a:lnTo>
                    <a:lnTo>
                      <a:pt x="529" y="506"/>
                    </a:lnTo>
                    <a:lnTo>
                      <a:pt x="516" y="507"/>
                    </a:lnTo>
                    <a:lnTo>
                      <a:pt x="501" y="510"/>
                    </a:lnTo>
                    <a:lnTo>
                      <a:pt x="488" y="512"/>
                    </a:lnTo>
                    <a:lnTo>
                      <a:pt x="474" y="515"/>
                    </a:lnTo>
                    <a:lnTo>
                      <a:pt x="459" y="517"/>
                    </a:lnTo>
                    <a:lnTo>
                      <a:pt x="444" y="521"/>
                    </a:lnTo>
                    <a:lnTo>
                      <a:pt x="429" y="524"/>
                    </a:lnTo>
                    <a:lnTo>
                      <a:pt x="444" y="524"/>
                    </a:lnTo>
                    <a:lnTo>
                      <a:pt x="459" y="523"/>
                    </a:lnTo>
                    <a:lnTo>
                      <a:pt x="474" y="522"/>
                    </a:lnTo>
                    <a:lnTo>
                      <a:pt x="488" y="521"/>
                    </a:lnTo>
                    <a:lnTo>
                      <a:pt x="501" y="519"/>
                    </a:lnTo>
                    <a:lnTo>
                      <a:pt x="516" y="517"/>
                    </a:lnTo>
                    <a:lnTo>
                      <a:pt x="529" y="516"/>
                    </a:lnTo>
                    <a:lnTo>
                      <a:pt x="542" y="513"/>
                    </a:lnTo>
                    <a:lnTo>
                      <a:pt x="541" y="521"/>
                    </a:lnTo>
                    <a:lnTo>
                      <a:pt x="541" y="528"/>
                    </a:lnTo>
                    <a:lnTo>
                      <a:pt x="541" y="535"/>
                    </a:lnTo>
                    <a:lnTo>
                      <a:pt x="541" y="542"/>
                    </a:lnTo>
                    <a:lnTo>
                      <a:pt x="528" y="543"/>
                    </a:lnTo>
                    <a:lnTo>
                      <a:pt x="513" y="546"/>
                    </a:lnTo>
                    <a:lnTo>
                      <a:pt x="499" y="547"/>
                    </a:lnTo>
                    <a:lnTo>
                      <a:pt x="486" y="549"/>
                    </a:lnTo>
                    <a:lnTo>
                      <a:pt x="471" y="552"/>
                    </a:lnTo>
                    <a:lnTo>
                      <a:pt x="457" y="555"/>
                    </a:lnTo>
                    <a:lnTo>
                      <a:pt x="441" y="558"/>
                    </a:lnTo>
                    <a:lnTo>
                      <a:pt x="427" y="561"/>
                    </a:lnTo>
                    <a:lnTo>
                      <a:pt x="462" y="558"/>
                    </a:lnTo>
                    <a:lnTo>
                      <a:pt x="487" y="555"/>
                    </a:lnTo>
                    <a:lnTo>
                      <a:pt x="506" y="554"/>
                    </a:lnTo>
                    <a:lnTo>
                      <a:pt x="519" y="553"/>
                    </a:lnTo>
                    <a:lnTo>
                      <a:pt x="529" y="553"/>
                    </a:lnTo>
                    <a:lnTo>
                      <a:pt x="534" y="553"/>
                    </a:lnTo>
                    <a:lnTo>
                      <a:pt x="539" y="553"/>
                    </a:lnTo>
                    <a:lnTo>
                      <a:pt x="542" y="553"/>
                    </a:lnTo>
                    <a:lnTo>
                      <a:pt x="542" y="559"/>
                    </a:lnTo>
                    <a:lnTo>
                      <a:pt x="544" y="564"/>
                    </a:lnTo>
                    <a:lnTo>
                      <a:pt x="544" y="570"/>
                    </a:lnTo>
                    <a:lnTo>
                      <a:pt x="544" y="576"/>
                    </a:lnTo>
                    <a:lnTo>
                      <a:pt x="537" y="578"/>
                    </a:lnTo>
                    <a:lnTo>
                      <a:pt x="527" y="581"/>
                    </a:lnTo>
                    <a:lnTo>
                      <a:pt x="512" y="583"/>
                    </a:lnTo>
                    <a:lnTo>
                      <a:pt x="495" y="586"/>
                    </a:lnTo>
                    <a:lnTo>
                      <a:pt x="477" y="587"/>
                    </a:lnTo>
                    <a:lnTo>
                      <a:pt x="459" y="589"/>
                    </a:lnTo>
                    <a:lnTo>
                      <a:pt x="442" y="590"/>
                    </a:lnTo>
                    <a:lnTo>
                      <a:pt x="430" y="593"/>
                    </a:lnTo>
                    <a:lnTo>
                      <a:pt x="432" y="594"/>
                    </a:lnTo>
                    <a:lnTo>
                      <a:pt x="432" y="595"/>
                    </a:lnTo>
                    <a:lnTo>
                      <a:pt x="433" y="598"/>
                    </a:lnTo>
                    <a:lnTo>
                      <a:pt x="433" y="599"/>
                    </a:lnTo>
                    <a:lnTo>
                      <a:pt x="438" y="598"/>
                    </a:lnTo>
                    <a:lnTo>
                      <a:pt x="442" y="596"/>
                    </a:lnTo>
                    <a:lnTo>
                      <a:pt x="448" y="595"/>
                    </a:lnTo>
                    <a:lnTo>
                      <a:pt x="457" y="595"/>
                    </a:lnTo>
                    <a:lnTo>
                      <a:pt x="469" y="594"/>
                    </a:lnTo>
                    <a:lnTo>
                      <a:pt x="487" y="593"/>
                    </a:lnTo>
                    <a:lnTo>
                      <a:pt x="510" y="590"/>
                    </a:lnTo>
                    <a:lnTo>
                      <a:pt x="541" y="588"/>
                    </a:lnTo>
                    <a:lnTo>
                      <a:pt x="544" y="595"/>
                    </a:lnTo>
                    <a:lnTo>
                      <a:pt x="545" y="604"/>
                    </a:lnTo>
                    <a:lnTo>
                      <a:pt x="545" y="612"/>
                    </a:lnTo>
                    <a:lnTo>
                      <a:pt x="544" y="623"/>
                    </a:lnTo>
                    <a:lnTo>
                      <a:pt x="516" y="625"/>
                    </a:lnTo>
                    <a:lnTo>
                      <a:pt x="495" y="628"/>
                    </a:lnTo>
                    <a:lnTo>
                      <a:pt x="480" y="629"/>
                    </a:lnTo>
                    <a:lnTo>
                      <a:pt x="468" y="630"/>
                    </a:lnTo>
                    <a:lnTo>
                      <a:pt x="459" y="631"/>
                    </a:lnTo>
                    <a:lnTo>
                      <a:pt x="452" y="632"/>
                    </a:lnTo>
                    <a:lnTo>
                      <a:pt x="446" y="634"/>
                    </a:lnTo>
                    <a:lnTo>
                      <a:pt x="439" y="635"/>
                    </a:lnTo>
                    <a:lnTo>
                      <a:pt x="452" y="635"/>
                    </a:lnTo>
                    <a:lnTo>
                      <a:pt x="465" y="635"/>
                    </a:lnTo>
                    <a:lnTo>
                      <a:pt x="479" y="635"/>
                    </a:lnTo>
                    <a:lnTo>
                      <a:pt x="492" y="635"/>
                    </a:lnTo>
                    <a:lnTo>
                      <a:pt x="505" y="635"/>
                    </a:lnTo>
                    <a:lnTo>
                      <a:pt x="519" y="635"/>
                    </a:lnTo>
                    <a:lnTo>
                      <a:pt x="533" y="635"/>
                    </a:lnTo>
                    <a:lnTo>
                      <a:pt x="546" y="635"/>
                    </a:lnTo>
                    <a:lnTo>
                      <a:pt x="546" y="641"/>
                    </a:lnTo>
                    <a:lnTo>
                      <a:pt x="546" y="647"/>
                    </a:lnTo>
                    <a:lnTo>
                      <a:pt x="546" y="654"/>
                    </a:lnTo>
                    <a:lnTo>
                      <a:pt x="546" y="660"/>
                    </a:lnTo>
                    <a:lnTo>
                      <a:pt x="540" y="660"/>
                    </a:lnTo>
                    <a:lnTo>
                      <a:pt x="529" y="660"/>
                    </a:lnTo>
                    <a:lnTo>
                      <a:pt x="515" y="661"/>
                    </a:lnTo>
                    <a:lnTo>
                      <a:pt x="498" y="663"/>
                    </a:lnTo>
                    <a:lnTo>
                      <a:pt x="481" y="664"/>
                    </a:lnTo>
                    <a:lnTo>
                      <a:pt x="465" y="666"/>
                    </a:lnTo>
                    <a:lnTo>
                      <a:pt x="452" y="670"/>
                    </a:lnTo>
                    <a:lnTo>
                      <a:pt x="442" y="675"/>
                    </a:lnTo>
                    <a:lnTo>
                      <a:pt x="456" y="675"/>
                    </a:lnTo>
                    <a:lnTo>
                      <a:pt x="469" y="673"/>
                    </a:lnTo>
                    <a:lnTo>
                      <a:pt x="482" y="673"/>
                    </a:lnTo>
                    <a:lnTo>
                      <a:pt x="494" y="673"/>
                    </a:lnTo>
                    <a:lnTo>
                      <a:pt x="507" y="673"/>
                    </a:lnTo>
                    <a:lnTo>
                      <a:pt x="521" y="673"/>
                    </a:lnTo>
                    <a:lnTo>
                      <a:pt x="533" y="673"/>
                    </a:lnTo>
                    <a:lnTo>
                      <a:pt x="546" y="673"/>
                    </a:lnTo>
                    <a:lnTo>
                      <a:pt x="548" y="683"/>
                    </a:lnTo>
                    <a:lnTo>
                      <a:pt x="550" y="689"/>
                    </a:lnTo>
                    <a:lnTo>
                      <a:pt x="550" y="693"/>
                    </a:lnTo>
                    <a:lnTo>
                      <a:pt x="548" y="697"/>
                    </a:lnTo>
                    <a:lnTo>
                      <a:pt x="513" y="701"/>
                    </a:lnTo>
                    <a:lnTo>
                      <a:pt x="488" y="703"/>
                    </a:lnTo>
                    <a:lnTo>
                      <a:pt x="469" y="706"/>
                    </a:lnTo>
                    <a:lnTo>
                      <a:pt x="456" y="707"/>
                    </a:lnTo>
                    <a:lnTo>
                      <a:pt x="447" y="708"/>
                    </a:lnTo>
                    <a:lnTo>
                      <a:pt x="442" y="709"/>
                    </a:lnTo>
                    <a:lnTo>
                      <a:pt x="440" y="711"/>
                    </a:lnTo>
                    <a:lnTo>
                      <a:pt x="438" y="712"/>
                    </a:lnTo>
                    <a:lnTo>
                      <a:pt x="453" y="712"/>
                    </a:lnTo>
                    <a:lnTo>
                      <a:pt x="467" y="712"/>
                    </a:lnTo>
                    <a:lnTo>
                      <a:pt x="477" y="712"/>
                    </a:lnTo>
                    <a:lnTo>
                      <a:pt x="488" y="712"/>
                    </a:lnTo>
                    <a:lnTo>
                      <a:pt x="499" y="711"/>
                    </a:lnTo>
                    <a:lnTo>
                      <a:pt x="512" y="711"/>
                    </a:lnTo>
                    <a:lnTo>
                      <a:pt x="529" y="709"/>
                    </a:lnTo>
                    <a:lnTo>
                      <a:pt x="551" y="708"/>
                    </a:lnTo>
                    <a:lnTo>
                      <a:pt x="550" y="714"/>
                    </a:lnTo>
                    <a:lnTo>
                      <a:pt x="550" y="720"/>
                    </a:lnTo>
                    <a:lnTo>
                      <a:pt x="550" y="728"/>
                    </a:lnTo>
                    <a:lnTo>
                      <a:pt x="548" y="734"/>
                    </a:lnTo>
                    <a:lnTo>
                      <a:pt x="536" y="735"/>
                    </a:lnTo>
                    <a:lnTo>
                      <a:pt x="523" y="737"/>
                    </a:lnTo>
                    <a:lnTo>
                      <a:pt x="511" y="738"/>
                    </a:lnTo>
                    <a:lnTo>
                      <a:pt x="498" y="740"/>
                    </a:lnTo>
                    <a:lnTo>
                      <a:pt x="486" y="742"/>
                    </a:lnTo>
                    <a:lnTo>
                      <a:pt x="473" y="743"/>
                    </a:lnTo>
                    <a:lnTo>
                      <a:pt x="461" y="746"/>
                    </a:lnTo>
                    <a:lnTo>
                      <a:pt x="447" y="747"/>
                    </a:lnTo>
                    <a:lnTo>
                      <a:pt x="447" y="748"/>
                    </a:lnTo>
                    <a:lnTo>
                      <a:pt x="447" y="749"/>
                    </a:lnTo>
                    <a:lnTo>
                      <a:pt x="447" y="752"/>
                    </a:lnTo>
                    <a:lnTo>
                      <a:pt x="447" y="753"/>
                    </a:lnTo>
                    <a:lnTo>
                      <a:pt x="461" y="752"/>
                    </a:lnTo>
                    <a:lnTo>
                      <a:pt x="474" y="750"/>
                    </a:lnTo>
                    <a:lnTo>
                      <a:pt x="487" y="749"/>
                    </a:lnTo>
                    <a:lnTo>
                      <a:pt x="500" y="748"/>
                    </a:lnTo>
                    <a:lnTo>
                      <a:pt x="513" y="748"/>
                    </a:lnTo>
                    <a:lnTo>
                      <a:pt x="527" y="747"/>
                    </a:lnTo>
                    <a:lnTo>
                      <a:pt x="539" y="748"/>
                    </a:lnTo>
                    <a:lnTo>
                      <a:pt x="551" y="749"/>
                    </a:lnTo>
                    <a:lnTo>
                      <a:pt x="551" y="756"/>
                    </a:lnTo>
                    <a:lnTo>
                      <a:pt x="551" y="765"/>
                    </a:lnTo>
                    <a:lnTo>
                      <a:pt x="550" y="772"/>
                    </a:lnTo>
                    <a:lnTo>
                      <a:pt x="550" y="780"/>
                    </a:lnTo>
                    <a:lnTo>
                      <a:pt x="540" y="782"/>
                    </a:lnTo>
                    <a:lnTo>
                      <a:pt x="525" y="783"/>
                    </a:lnTo>
                    <a:lnTo>
                      <a:pt x="509" y="784"/>
                    </a:lnTo>
                    <a:lnTo>
                      <a:pt x="491" y="784"/>
                    </a:lnTo>
                    <a:lnTo>
                      <a:pt x="473" y="785"/>
                    </a:lnTo>
                    <a:lnTo>
                      <a:pt x="457" y="786"/>
                    </a:lnTo>
                    <a:lnTo>
                      <a:pt x="444" y="788"/>
                    </a:lnTo>
                    <a:lnTo>
                      <a:pt x="435" y="789"/>
                    </a:lnTo>
                    <a:lnTo>
                      <a:pt x="445" y="791"/>
                    </a:lnTo>
                    <a:lnTo>
                      <a:pt x="458" y="792"/>
                    </a:lnTo>
                    <a:lnTo>
                      <a:pt x="475" y="794"/>
                    </a:lnTo>
                    <a:lnTo>
                      <a:pt x="493" y="794"/>
                    </a:lnTo>
                    <a:lnTo>
                      <a:pt x="511" y="792"/>
                    </a:lnTo>
                    <a:lnTo>
                      <a:pt x="528" y="792"/>
                    </a:lnTo>
                    <a:lnTo>
                      <a:pt x="541" y="791"/>
                    </a:lnTo>
                    <a:lnTo>
                      <a:pt x="551" y="791"/>
                    </a:lnTo>
                    <a:lnTo>
                      <a:pt x="552" y="797"/>
                    </a:lnTo>
                    <a:lnTo>
                      <a:pt x="552" y="803"/>
                    </a:lnTo>
                    <a:lnTo>
                      <a:pt x="552" y="809"/>
                    </a:lnTo>
                    <a:lnTo>
                      <a:pt x="552" y="815"/>
                    </a:lnTo>
                    <a:lnTo>
                      <a:pt x="539" y="817"/>
                    </a:lnTo>
                    <a:lnTo>
                      <a:pt x="525" y="818"/>
                    </a:lnTo>
                    <a:lnTo>
                      <a:pt x="512" y="819"/>
                    </a:lnTo>
                    <a:lnTo>
                      <a:pt x="499" y="820"/>
                    </a:lnTo>
                    <a:lnTo>
                      <a:pt x="486" y="823"/>
                    </a:lnTo>
                    <a:lnTo>
                      <a:pt x="473" y="824"/>
                    </a:lnTo>
                    <a:lnTo>
                      <a:pt x="459" y="825"/>
                    </a:lnTo>
                    <a:lnTo>
                      <a:pt x="446" y="826"/>
                    </a:lnTo>
                    <a:lnTo>
                      <a:pt x="452" y="827"/>
                    </a:lnTo>
                    <a:lnTo>
                      <a:pt x="464" y="829"/>
                    </a:lnTo>
                    <a:lnTo>
                      <a:pt x="480" y="827"/>
                    </a:lnTo>
                    <a:lnTo>
                      <a:pt x="498" y="827"/>
                    </a:lnTo>
                    <a:lnTo>
                      <a:pt x="515" y="826"/>
                    </a:lnTo>
                    <a:lnTo>
                      <a:pt x="531" y="826"/>
                    </a:lnTo>
                    <a:lnTo>
                      <a:pt x="544" y="825"/>
                    </a:lnTo>
                    <a:lnTo>
                      <a:pt x="550" y="825"/>
                    </a:lnTo>
                    <a:lnTo>
                      <a:pt x="551" y="831"/>
                    </a:lnTo>
                    <a:lnTo>
                      <a:pt x="551" y="837"/>
                    </a:lnTo>
                    <a:lnTo>
                      <a:pt x="552" y="842"/>
                    </a:lnTo>
                    <a:lnTo>
                      <a:pt x="552" y="848"/>
                    </a:lnTo>
                    <a:lnTo>
                      <a:pt x="518" y="850"/>
                    </a:lnTo>
                    <a:lnTo>
                      <a:pt x="493" y="853"/>
                    </a:lnTo>
                    <a:lnTo>
                      <a:pt x="475" y="854"/>
                    </a:lnTo>
                    <a:lnTo>
                      <a:pt x="462" y="855"/>
                    </a:lnTo>
                    <a:lnTo>
                      <a:pt x="452" y="856"/>
                    </a:lnTo>
                    <a:lnTo>
                      <a:pt x="445" y="857"/>
                    </a:lnTo>
                    <a:lnTo>
                      <a:pt x="440" y="859"/>
                    </a:lnTo>
                    <a:lnTo>
                      <a:pt x="434" y="860"/>
                    </a:lnTo>
                    <a:lnTo>
                      <a:pt x="433" y="861"/>
                    </a:lnTo>
                    <a:lnTo>
                      <a:pt x="433" y="862"/>
                    </a:lnTo>
                    <a:lnTo>
                      <a:pt x="433" y="863"/>
                    </a:lnTo>
                    <a:lnTo>
                      <a:pt x="434" y="866"/>
                    </a:lnTo>
                    <a:lnTo>
                      <a:pt x="459" y="863"/>
                    </a:lnTo>
                    <a:lnTo>
                      <a:pt x="479" y="862"/>
                    </a:lnTo>
                    <a:lnTo>
                      <a:pt x="493" y="860"/>
                    </a:lnTo>
                    <a:lnTo>
                      <a:pt x="506" y="860"/>
                    </a:lnTo>
                    <a:lnTo>
                      <a:pt x="516" y="859"/>
                    </a:lnTo>
                    <a:lnTo>
                      <a:pt x="527" y="859"/>
                    </a:lnTo>
                    <a:lnTo>
                      <a:pt x="537" y="857"/>
                    </a:lnTo>
                    <a:lnTo>
                      <a:pt x="552" y="857"/>
                    </a:lnTo>
                    <a:lnTo>
                      <a:pt x="553" y="863"/>
                    </a:lnTo>
                    <a:lnTo>
                      <a:pt x="553" y="869"/>
                    </a:lnTo>
                    <a:lnTo>
                      <a:pt x="554" y="874"/>
                    </a:lnTo>
                    <a:lnTo>
                      <a:pt x="554" y="880"/>
                    </a:lnTo>
                    <a:lnTo>
                      <a:pt x="541" y="881"/>
                    </a:lnTo>
                    <a:lnTo>
                      <a:pt x="527" y="883"/>
                    </a:lnTo>
                    <a:lnTo>
                      <a:pt x="512" y="883"/>
                    </a:lnTo>
                    <a:lnTo>
                      <a:pt x="497" y="884"/>
                    </a:lnTo>
                    <a:lnTo>
                      <a:pt x="482" y="886"/>
                    </a:lnTo>
                    <a:lnTo>
                      <a:pt x="467" y="888"/>
                    </a:lnTo>
                    <a:lnTo>
                      <a:pt x="452" y="891"/>
                    </a:lnTo>
                    <a:lnTo>
                      <a:pt x="439" y="895"/>
                    </a:lnTo>
                    <a:lnTo>
                      <a:pt x="438" y="896"/>
                    </a:lnTo>
                    <a:lnTo>
                      <a:pt x="438" y="897"/>
                    </a:lnTo>
                    <a:lnTo>
                      <a:pt x="438" y="900"/>
                    </a:lnTo>
                    <a:lnTo>
                      <a:pt x="436" y="901"/>
                    </a:lnTo>
                    <a:lnTo>
                      <a:pt x="456" y="898"/>
                    </a:lnTo>
                    <a:lnTo>
                      <a:pt x="471" y="896"/>
                    </a:lnTo>
                    <a:lnTo>
                      <a:pt x="485" y="895"/>
                    </a:lnTo>
                    <a:lnTo>
                      <a:pt x="495" y="894"/>
                    </a:lnTo>
                    <a:lnTo>
                      <a:pt x="506" y="894"/>
                    </a:lnTo>
                    <a:lnTo>
                      <a:pt x="519" y="892"/>
                    </a:lnTo>
                    <a:lnTo>
                      <a:pt x="535" y="891"/>
                    </a:lnTo>
                    <a:lnTo>
                      <a:pt x="554" y="890"/>
                    </a:lnTo>
                    <a:lnTo>
                      <a:pt x="554" y="895"/>
                    </a:lnTo>
                    <a:lnTo>
                      <a:pt x="554" y="898"/>
                    </a:lnTo>
                    <a:lnTo>
                      <a:pt x="554" y="902"/>
                    </a:lnTo>
                    <a:lnTo>
                      <a:pt x="553" y="907"/>
                    </a:lnTo>
                    <a:lnTo>
                      <a:pt x="542" y="908"/>
                    </a:lnTo>
                    <a:lnTo>
                      <a:pt x="533" y="909"/>
                    </a:lnTo>
                    <a:lnTo>
                      <a:pt x="522" y="910"/>
                    </a:lnTo>
                    <a:lnTo>
                      <a:pt x="512" y="910"/>
                    </a:lnTo>
                    <a:lnTo>
                      <a:pt x="501" y="912"/>
                    </a:lnTo>
                    <a:lnTo>
                      <a:pt x="491" y="913"/>
                    </a:lnTo>
                    <a:lnTo>
                      <a:pt x="481" y="914"/>
                    </a:lnTo>
                    <a:lnTo>
                      <a:pt x="470" y="915"/>
                    </a:lnTo>
                    <a:lnTo>
                      <a:pt x="470" y="916"/>
                    </a:lnTo>
                    <a:lnTo>
                      <a:pt x="470" y="918"/>
                    </a:lnTo>
                    <a:lnTo>
                      <a:pt x="470" y="919"/>
                    </a:lnTo>
                    <a:lnTo>
                      <a:pt x="470" y="920"/>
                    </a:lnTo>
                    <a:lnTo>
                      <a:pt x="476" y="920"/>
                    </a:lnTo>
                    <a:lnTo>
                      <a:pt x="482" y="921"/>
                    </a:lnTo>
                    <a:lnTo>
                      <a:pt x="488" y="921"/>
                    </a:lnTo>
                    <a:lnTo>
                      <a:pt x="495" y="920"/>
                    </a:lnTo>
                    <a:lnTo>
                      <a:pt x="504" y="920"/>
                    </a:lnTo>
                    <a:lnTo>
                      <a:pt x="516" y="920"/>
                    </a:lnTo>
                    <a:lnTo>
                      <a:pt x="531" y="919"/>
                    </a:lnTo>
                    <a:lnTo>
                      <a:pt x="553" y="918"/>
                    </a:lnTo>
                    <a:lnTo>
                      <a:pt x="553" y="922"/>
                    </a:lnTo>
                    <a:lnTo>
                      <a:pt x="553" y="928"/>
                    </a:lnTo>
                    <a:lnTo>
                      <a:pt x="553" y="933"/>
                    </a:lnTo>
                    <a:lnTo>
                      <a:pt x="553" y="939"/>
                    </a:lnTo>
                    <a:lnTo>
                      <a:pt x="528" y="940"/>
                    </a:lnTo>
                    <a:lnTo>
                      <a:pt x="503" y="942"/>
                    </a:lnTo>
                    <a:lnTo>
                      <a:pt x="477" y="943"/>
                    </a:lnTo>
                    <a:lnTo>
                      <a:pt x="452" y="943"/>
                    </a:lnTo>
                    <a:lnTo>
                      <a:pt x="427" y="944"/>
                    </a:lnTo>
                    <a:lnTo>
                      <a:pt x="400" y="944"/>
                    </a:lnTo>
                    <a:lnTo>
                      <a:pt x="375" y="944"/>
                    </a:lnTo>
                    <a:lnTo>
                      <a:pt x="350" y="944"/>
                    </a:lnTo>
                    <a:lnTo>
                      <a:pt x="323" y="944"/>
                    </a:lnTo>
                    <a:lnTo>
                      <a:pt x="298" y="944"/>
                    </a:lnTo>
                    <a:lnTo>
                      <a:pt x="273" y="944"/>
                    </a:lnTo>
                    <a:lnTo>
                      <a:pt x="246" y="944"/>
                    </a:lnTo>
                    <a:lnTo>
                      <a:pt x="221" y="944"/>
                    </a:lnTo>
                    <a:lnTo>
                      <a:pt x="196" y="944"/>
                    </a:lnTo>
                    <a:lnTo>
                      <a:pt x="169" y="944"/>
                    </a:lnTo>
                    <a:lnTo>
                      <a:pt x="144" y="944"/>
                    </a:lnTo>
                    <a:lnTo>
                      <a:pt x="130" y="945"/>
                    </a:lnTo>
                    <a:lnTo>
                      <a:pt x="115" y="946"/>
                    </a:lnTo>
                    <a:lnTo>
                      <a:pt x="100" y="948"/>
                    </a:lnTo>
                    <a:lnTo>
                      <a:pt x="85" y="948"/>
                    </a:lnTo>
                    <a:lnTo>
                      <a:pt x="70" y="949"/>
                    </a:lnTo>
                    <a:lnTo>
                      <a:pt x="54" y="949"/>
                    </a:lnTo>
                    <a:lnTo>
                      <a:pt x="38" y="950"/>
                    </a:lnTo>
                    <a:lnTo>
                      <a:pt x="23" y="950"/>
                    </a:lnTo>
                    <a:lnTo>
                      <a:pt x="20" y="948"/>
                    </a:lnTo>
                    <a:lnTo>
                      <a:pt x="19" y="944"/>
                    </a:lnTo>
                    <a:lnTo>
                      <a:pt x="19" y="942"/>
                    </a:lnTo>
                    <a:lnTo>
                      <a:pt x="18" y="936"/>
                    </a:lnTo>
                    <a:lnTo>
                      <a:pt x="24" y="936"/>
                    </a:lnTo>
                    <a:lnTo>
                      <a:pt x="32" y="934"/>
                    </a:lnTo>
                    <a:lnTo>
                      <a:pt x="42" y="934"/>
                    </a:lnTo>
                    <a:lnTo>
                      <a:pt x="53" y="933"/>
                    </a:lnTo>
                    <a:lnTo>
                      <a:pt x="64" y="932"/>
                    </a:lnTo>
                    <a:lnTo>
                      <a:pt x="73" y="930"/>
                    </a:lnTo>
                    <a:lnTo>
                      <a:pt x="80" y="928"/>
                    </a:lnTo>
                    <a:lnTo>
                      <a:pt x="84" y="926"/>
                    </a:lnTo>
                    <a:lnTo>
                      <a:pt x="77" y="926"/>
                    </a:lnTo>
                    <a:lnTo>
                      <a:pt x="70" y="925"/>
                    </a:lnTo>
                    <a:lnTo>
                      <a:pt x="62" y="926"/>
                    </a:lnTo>
                    <a:lnTo>
                      <a:pt x="54" y="926"/>
                    </a:lnTo>
                    <a:lnTo>
                      <a:pt x="46" y="926"/>
                    </a:lnTo>
                    <a:lnTo>
                      <a:pt x="36" y="926"/>
                    </a:lnTo>
                    <a:lnTo>
                      <a:pt x="27" y="925"/>
                    </a:lnTo>
                    <a:lnTo>
                      <a:pt x="18" y="924"/>
                    </a:lnTo>
                    <a:lnTo>
                      <a:pt x="18" y="919"/>
                    </a:lnTo>
                    <a:lnTo>
                      <a:pt x="18" y="915"/>
                    </a:lnTo>
                    <a:lnTo>
                      <a:pt x="17" y="910"/>
                    </a:lnTo>
                    <a:lnTo>
                      <a:pt x="17" y="907"/>
                    </a:lnTo>
                    <a:lnTo>
                      <a:pt x="36" y="906"/>
                    </a:lnTo>
                    <a:lnTo>
                      <a:pt x="49" y="904"/>
                    </a:lnTo>
                    <a:lnTo>
                      <a:pt x="60" y="903"/>
                    </a:lnTo>
                    <a:lnTo>
                      <a:pt x="67" y="902"/>
                    </a:lnTo>
                    <a:lnTo>
                      <a:pt x="73" y="902"/>
                    </a:lnTo>
                    <a:lnTo>
                      <a:pt x="77" y="901"/>
                    </a:lnTo>
                    <a:lnTo>
                      <a:pt x="80" y="901"/>
                    </a:lnTo>
                    <a:lnTo>
                      <a:pt x="84" y="900"/>
                    </a:lnTo>
                    <a:lnTo>
                      <a:pt x="84" y="898"/>
                    </a:lnTo>
                    <a:lnTo>
                      <a:pt x="84" y="898"/>
                    </a:lnTo>
                    <a:lnTo>
                      <a:pt x="83" y="897"/>
                    </a:lnTo>
                    <a:lnTo>
                      <a:pt x="83" y="897"/>
                    </a:lnTo>
                    <a:lnTo>
                      <a:pt x="74" y="897"/>
                    </a:lnTo>
                    <a:lnTo>
                      <a:pt x="67" y="896"/>
                    </a:lnTo>
                    <a:lnTo>
                      <a:pt x="59" y="896"/>
                    </a:lnTo>
                    <a:lnTo>
                      <a:pt x="50" y="896"/>
                    </a:lnTo>
                    <a:lnTo>
                      <a:pt x="42" y="895"/>
                    </a:lnTo>
                    <a:lnTo>
                      <a:pt x="35" y="895"/>
                    </a:lnTo>
                    <a:lnTo>
                      <a:pt x="26" y="895"/>
                    </a:lnTo>
                    <a:lnTo>
                      <a:pt x="18" y="895"/>
                    </a:lnTo>
                    <a:lnTo>
                      <a:pt x="17" y="890"/>
                    </a:lnTo>
                    <a:lnTo>
                      <a:pt x="15" y="886"/>
                    </a:lnTo>
                    <a:lnTo>
                      <a:pt x="15" y="883"/>
                    </a:lnTo>
                    <a:lnTo>
                      <a:pt x="15" y="875"/>
                    </a:lnTo>
                    <a:lnTo>
                      <a:pt x="24" y="874"/>
                    </a:lnTo>
                    <a:lnTo>
                      <a:pt x="33" y="873"/>
                    </a:lnTo>
                    <a:lnTo>
                      <a:pt x="42" y="873"/>
                    </a:lnTo>
                    <a:lnTo>
                      <a:pt x="52" y="872"/>
                    </a:lnTo>
                    <a:lnTo>
                      <a:pt x="60" y="871"/>
                    </a:lnTo>
                    <a:lnTo>
                      <a:pt x="68" y="869"/>
                    </a:lnTo>
                    <a:lnTo>
                      <a:pt x="78" y="869"/>
                    </a:lnTo>
                    <a:lnTo>
                      <a:pt x="86" y="868"/>
                    </a:lnTo>
                    <a:lnTo>
                      <a:pt x="86" y="867"/>
                    </a:lnTo>
                    <a:lnTo>
                      <a:pt x="88" y="867"/>
                    </a:lnTo>
                    <a:lnTo>
                      <a:pt x="88" y="866"/>
                    </a:lnTo>
                    <a:lnTo>
                      <a:pt x="88" y="866"/>
                    </a:lnTo>
                    <a:lnTo>
                      <a:pt x="79" y="865"/>
                    </a:lnTo>
                    <a:lnTo>
                      <a:pt x="72" y="863"/>
                    </a:lnTo>
                    <a:lnTo>
                      <a:pt x="64" y="863"/>
                    </a:lnTo>
                    <a:lnTo>
                      <a:pt x="54" y="863"/>
                    </a:lnTo>
                    <a:lnTo>
                      <a:pt x="46" y="863"/>
                    </a:lnTo>
                    <a:lnTo>
                      <a:pt x="36" y="863"/>
                    </a:lnTo>
                    <a:lnTo>
                      <a:pt x="26" y="863"/>
                    </a:lnTo>
                    <a:lnTo>
                      <a:pt x="17" y="863"/>
                    </a:lnTo>
                    <a:lnTo>
                      <a:pt x="15" y="862"/>
                    </a:lnTo>
                    <a:lnTo>
                      <a:pt x="15" y="859"/>
                    </a:lnTo>
                    <a:lnTo>
                      <a:pt x="15" y="854"/>
                    </a:lnTo>
                    <a:lnTo>
                      <a:pt x="15" y="843"/>
                    </a:lnTo>
                    <a:lnTo>
                      <a:pt x="54" y="839"/>
                    </a:lnTo>
                    <a:lnTo>
                      <a:pt x="83" y="836"/>
                    </a:lnTo>
                    <a:lnTo>
                      <a:pt x="103" y="833"/>
                    </a:lnTo>
                    <a:lnTo>
                      <a:pt x="118" y="832"/>
                    </a:lnTo>
                    <a:lnTo>
                      <a:pt x="126" y="831"/>
                    </a:lnTo>
                    <a:lnTo>
                      <a:pt x="132" y="830"/>
                    </a:lnTo>
                    <a:lnTo>
                      <a:pt x="135" y="830"/>
                    </a:lnTo>
                    <a:lnTo>
                      <a:pt x="137" y="829"/>
                    </a:lnTo>
                    <a:lnTo>
                      <a:pt x="121" y="829"/>
                    </a:lnTo>
                    <a:lnTo>
                      <a:pt x="107" y="829"/>
                    </a:lnTo>
                    <a:lnTo>
                      <a:pt x="91" y="830"/>
                    </a:lnTo>
                    <a:lnTo>
                      <a:pt x="77" y="830"/>
                    </a:lnTo>
                    <a:lnTo>
                      <a:pt x="61" y="831"/>
                    </a:lnTo>
                    <a:lnTo>
                      <a:pt x="46" y="831"/>
                    </a:lnTo>
                    <a:lnTo>
                      <a:pt x="31" y="832"/>
                    </a:lnTo>
                    <a:lnTo>
                      <a:pt x="15" y="832"/>
                    </a:lnTo>
                    <a:lnTo>
                      <a:pt x="13" y="829"/>
                    </a:lnTo>
                    <a:lnTo>
                      <a:pt x="12" y="825"/>
                    </a:lnTo>
                    <a:lnTo>
                      <a:pt x="12" y="819"/>
                    </a:lnTo>
                    <a:lnTo>
                      <a:pt x="11" y="808"/>
                    </a:lnTo>
                    <a:lnTo>
                      <a:pt x="35" y="806"/>
                    </a:lnTo>
                    <a:lnTo>
                      <a:pt x="54" y="803"/>
                    </a:lnTo>
                    <a:lnTo>
                      <a:pt x="67" y="802"/>
                    </a:lnTo>
                    <a:lnTo>
                      <a:pt x="77" y="801"/>
                    </a:lnTo>
                    <a:lnTo>
                      <a:pt x="84" y="801"/>
                    </a:lnTo>
                    <a:lnTo>
                      <a:pt x="89" y="800"/>
                    </a:lnTo>
                    <a:lnTo>
                      <a:pt x="92" y="798"/>
                    </a:lnTo>
                    <a:lnTo>
                      <a:pt x="96" y="797"/>
                    </a:lnTo>
                    <a:lnTo>
                      <a:pt x="91" y="796"/>
                    </a:lnTo>
                    <a:lnTo>
                      <a:pt x="83" y="795"/>
                    </a:lnTo>
                    <a:lnTo>
                      <a:pt x="71" y="795"/>
                    </a:lnTo>
                    <a:lnTo>
                      <a:pt x="58" y="795"/>
                    </a:lnTo>
                    <a:lnTo>
                      <a:pt x="44" y="796"/>
                    </a:lnTo>
                    <a:lnTo>
                      <a:pt x="31" y="796"/>
                    </a:lnTo>
                    <a:lnTo>
                      <a:pt x="20" y="797"/>
                    </a:lnTo>
                    <a:lnTo>
                      <a:pt x="12" y="797"/>
                    </a:lnTo>
                    <a:lnTo>
                      <a:pt x="12" y="791"/>
                    </a:lnTo>
                    <a:lnTo>
                      <a:pt x="13" y="785"/>
                    </a:lnTo>
                    <a:lnTo>
                      <a:pt x="13" y="780"/>
                    </a:lnTo>
                    <a:lnTo>
                      <a:pt x="13" y="774"/>
                    </a:lnTo>
                    <a:lnTo>
                      <a:pt x="35" y="772"/>
                    </a:lnTo>
                    <a:lnTo>
                      <a:pt x="50" y="770"/>
                    </a:lnTo>
                    <a:lnTo>
                      <a:pt x="61" y="768"/>
                    </a:lnTo>
                    <a:lnTo>
                      <a:pt x="70" y="767"/>
                    </a:lnTo>
                    <a:lnTo>
                      <a:pt x="76" y="767"/>
                    </a:lnTo>
                    <a:lnTo>
                      <a:pt x="80" y="766"/>
                    </a:lnTo>
                    <a:lnTo>
                      <a:pt x="83" y="766"/>
                    </a:lnTo>
                    <a:lnTo>
                      <a:pt x="86" y="765"/>
                    </a:lnTo>
                    <a:lnTo>
                      <a:pt x="85" y="764"/>
                    </a:lnTo>
                    <a:lnTo>
                      <a:pt x="85" y="762"/>
                    </a:lnTo>
                    <a:lnTo>
                      <a:pt x="85" y="762"/>
                    </a:lnTo>
                    <a:lnTo>
                      <a:pt x="84" y="761"/>
                    </a:lnTo>
                    <a:lnTo>
                      <a:pt x="76" y="761"/>
                    </a:lnTo>
                    <a:lnTo>
                      <a:pt x="67" y="762"/>
                    </a:lnTo>
                    <a:lnTo>
                      <a:pt x="59" y="762"/>
                    </a:lnTo>
                    <a:lnTo>
                      <a:pt x="49" y="762"/>
                    </a:lnTo>
                    <a:lnTo>
                      <a:pt x="41" y="762"/>
                    </a:lnTo>
                    <a:lnTo>
                      <a:pt x="32" y="762"/>
                    </a:lnTo>
                    <a:lnTo>
                      <a:pt x="23" y="762"/>
                    </a:lnTo>
                    <a:lnTo>
                      <a:pt x="14" y="762"/>
                    </a:lnTo>
                    <a:lnTo>
                      <a:pt x="14" y="756"/>
                    </a:lnTo>
                    <a:lnTo>
                      <a:pt x="14" y="750"/>
                    </a:lnTo>
                    <a:lnTo>
                      <a:pt x="14" y="746"/>
                    </a:lnTo>
                    <a:lnTo>
                      <a:pt x="13" y="740"/>
                    </a:lnTo>
                    <a:lnTo>
                      <a:pt x="21" y="738"/>
                    </a:lnTo>
                    <a:lnTo>
                      <a:pt x="31" y="737"/>
                    </a:lnTo>
                    <a:lnTo>
                      <a:pt x="39" y="736"/>
                    </a:lnTo>
                    <a:lnTo>
                      <a:pt x="48" y="735"/>
                    </a:lnTo>
                    <a:lnTo>
                      <a:pt x="56" y="734"/>
                    </a:lnTo>
                    <a:lnTo>
                      <a:pt x="65" y="732"/>
                    </a:lnTo>
                    <a:lnTo>
                      <a:pt x="73" y="731"/>
                    </a:lnTo>
                    <a:lnTo>
                      <a:pt x="82" y="730"/>
                    </a:lnTo>
                    <a:lnTo>
                      <a:pt x="82" y="729"/>
                    </a:lnTo>
                    <a:lnTo>
                      <a:pt x="82" y="726"/>
                    </a:lnTo>
                    <a:lnTo>
                      <a:pt x="82" y="725"/>
                    </a:lnTo>
                    <a:lnTo>
                      <a:pt x="82" y="724"/>
                    </a:lnTo>
                    <a:lnTo>
                      <a:pt x="64" y="725"/>
                    </a:lnTo>
                    <a:lnTo>
                      <a:pt x="50" y="726"/>
                    </a:lnTo>
                    <a:lnTo>
                      <a:pt x="41" y="726"/>
                    </a:lnTo>
                    <a:lnTo>
                      <a:pt x="33" y="726"/>
                    </a:lnTo>
                    <a:lnTo>
                      <a:pt x="27" y="726"/>
                    </a:lnTo>
                    <a:lnTo>
                      <a:pt x="24" y="726"/>
                    </a:lnTo>
                    <a:lnTo>
                      <a:pt x="19" y="726"/>
                    </a:lnTo>
                    <a:lnTo>
                      <a:pt x="14" y="725"/>
                    </a:lnTo>
                    <a:lnTo>
                      <a:pt x="13" y="715"/>
                    </a:lnTo>
                    <a:lnTo>
                      <a:pt x="13" y="709"/>
                    </a:lnTo>
                    <a:lnTo>
                      <a:pt x="14" y="707"/>
                    </a:lnTo>
                    <a:lnTo>
                      <a:pt x="15" y="703"/>
                    </a:lnTo>
                    <a:lnTo>
                      <a:pt x="24" y="702"/>
                    </a:lnTo>
                    <a:lnTo>
                      <a:pt x="33" y="701"/>
                    </a:lnTo>
                    <a:lnTo>
                      <a:pt x="42" y="700"/>
                    </a:lnTo>
                    <a:lnTo>
                      <a:pt x="52" y="699"/>
                    </a:lnTo>
                    <a:lnTo>
                      <a:pt x="60" y="697"/>
                    </a:lnTo>
                    <a:lnTo>
                      <a:pt x="70" y="697"/>
                    </a:lnTo>
                    <a:lnTo>
                      <a:pt x="78" y="696"/>
                    </a:lnTo>
                    <a:lnTo>
                      <a:pt x="86" y="695"/>
                    </a:lnTo>
                    <a:lnTo>
                      <a:pt x="88" y="694"/>
                    </a:lnTo>
                    <a:lnTo>
                      <a:pt x="88" y="691"/>
                    </a:lnTo>
                    <a:lnTo>
                      <a:pt x="89" y="690"/>
                    </a:lnTo>
                    <a:lnTo>
                      <a:pt x="89" y="689"/>
                    </a:lnTo>
                    <a:lnTo>
                      <a:pt x="79" y="690"/>
                    </a:lnTo>
                    <a:lnTo>
                      <a:pt x="71" y="690"/>
                    </a:lnTo>
                    <a:lnTo>
                      <a:pt x="64" y="691"/>
                    </a:lnTo>
                    <a:lnTo>
                      <a:pt x="56" y="691"/>
                    </a:lnTo>
                    <a:lnTo>
                      <a:pt x="49" y="691"/>
                    </a:lnTo>
                    <a:lnTo>
                      <a:pt x="39" y="691"/>
                    </a:lnTo>
                    <a:lnTo>
                      <a:pt x="29" y="691"/>
                    </a:lnTo>
                    <a:lnTo>
                      <a:pt x="13" y="691"/>
                    </a:lnTo>
                    <a:lnTo>
                      <a:pt x="13" y="688"/>
                    </a:lnTo>
                    <a:lnTo>
                      <a:pt x="13" y="683"/>
                    </a:lnTo>
                    <a:lnTo>
                      <a:pt x="13" y="679"/>
                    </a:lnTo>
                    <a:lnTo>
                      <a:pt x="13" y="676"/>
                    </a:lnTo>
                    <a:lnTo>
                      <a:pt x="24" y="675"/>
                    </a:lnTo>
                    <a:lnTo>
                      <a:pt x="37" y="672"/>
                    </a:lnTo>
                    <a:lnTo>
                      <a:pt x="50" y="671"/>
                    </a:lnTo>
                    <a:lnTo>
                      <a:pt x="65" y="670"/>
                    </a:lnTo>
                    <a:lnTo>
                      <a:pt x="77" y="669"/>
                    </a:lnTo>
                    <a:lnTo>
                      <a:pt x="88" y="667"/>
                    </a:lnTo>
                    <a:lnTo>
                      <a:pt x="96" y="666"/>
                    </a:lnTo>
                    <a:lnTo>
                      <a:pt x="100" y="665"/>
                    </a:lnTo>
                    <a:lnTo>
                      <a:pt x="79" y="665"/>
                    </a:lnTo>
                    <a:lnTo>
                      <a:pt x="64" y="664"/>
                    </a:lnTo>
                    <a:lnTo>
                      <a:pt x="52" y="664"/>
                    </a:lnTo>
                    <a:lnTo>
                      <a:pt x="42" y="664"/>
                    </a:lnTo>
                    <a:lnTo>
                      <a:pt x="35" y="664"/>
                    </a:lnTo>
                    <a:lnTo>
                      <a:pt x="27" y="663"/>
                    </a:lnTo>
                    <a:lnTo>
                      <a:pt x="20" y="663"/>
                    </a:lnTo>
                    <a:lnTo>
                      <a:pt x="12" y="661"/>
                    </a:lnTo>
                    <a:lnTo>
                      <a:pt x="12" y="657"/>
                    </a:lnTo>
                    <a:lnTo>
                      <a:pt x="12" y="651"/>
                    </a:lnTo>
                    <a:lnTo>
                      <a:pt x="12" y="646"/>
                    </a:lnTo>
                    <a:lnTo>
                      <a:pt x="11" y="641"/>
                    </a:lnTo>
                    <a:lnTo>
                      <a:pt x="21" y="640"/>
                    </a:lnTo>
                    <a:lnTo>
                      <a:pt x="31" y="638"/>
                    </a:lnTo>
                    <a:lnTo>
                      <a:pt x="42" y="638"/>
                    </a:lnTo>
                    <a:lnTo>
                      <a:pt x="53" y="637"/>
                    </a:lnTo>
                    <a:lnTo>
                      <a:pt x="62" y="636"/>
                    </a:lnTo>
                    <a:lnTo>
                      <a:pt x="73" y="635"/>
                    </a:lnTo>
                    <a:lnTo>
                      <a:pt x="83" y="635"/>
                    </a:lnTo>
                    <a:lnTo>
                      <a:pt x="94" y="634"/>
                    </a:lnTo>
                    <a:lnTo>
                      <a:pt x="95" y="632"/>
                    </a:lnTo>
                    <a:lnTo>
                      <a:pt x="95" y="631"/>
                    </a:lnTo>
                    <a:lnTo>
                      <a:pt x="95" y="630"/>
                    </a:lnTo>
                    <a:lnTo>
                      <a:pt x="96" y="629"/>
                    </a:lnTo>
                    <a:lnTo>
                      <a:pt x="85" y="629"/>
                    </a:lnTo>
                    <a:lnTo>
                      <a:pt x="74" y="629"/>
                    </a:lnTo>
                    <a:lnTo>
                      <a:pt x="64" y="629"/>
                    </a:lnTo>
                    <a:lnTo>
                      <a:pt x="54" y="630"/>
                    </a:lnTo>
                    <a:lnTo>
                      <a:pt x="43" y="630"/>
                    </a:lnTo>
                    <a:lnTo>
                      <a:pt x="32" y="630"/>
                    </a:lnTo>
                    <a:lnTo>
                      <a:pt x="23" y="631"/>
                    </a:lnTo>
                    <a:lnTo>
                      <a:pt x="12" y="631"/>
                    </a:lnTo>
                    <a:lnTo>
                      <a:pt x="11" y="624"/>
                    </a:lnTo>
                    <a:lnTo>
                      <a:pt x="11" y="617"/>
                    </a:lnTo>
                    <a:lnTo>
                      <a:pt x="11" y="611"/>
                    </a:lnTo>
                    <a:lnTo>
                      <a:pt x="12" y="606"/>
                    </a:lnTo>
                    <a:lnTo>
                      <a:pt x="18" y="605"/>
                    </a:lnTo>
                    <a:lnTo>
                      <a:pt x="27" y="604"/>
                    </a:lnTo>
                    <a:lnTo>
                      <a:pt x="39" y="602"/>
                    </a:lnTo>
                    <a:lnTo>
                      <a:pt x="53" y="601"/>
                    </a:lnTo>
                    <a:lnTo>
                      <a:pt x="66" y="600"/>
                    </a:lnTo>
                    <a:lnTo>
                      <a:pt x="78" y="598"/>
                    </a:lnTo>
                    <a:lnTo>
                      <a:pt x="88" y="596"/>
                    </a:lnTo>
                    <a:lnTo>
                      <a:pt x="94" y="595"/>
                    </a:lnTo>
                    <a:lnTo>
                      <a:pt x="92" y="594"/>
                    </a:lnTo>
                    <a:lnTo>
                      <a:pt x="92" y="593"/>
                    </a:lnTo>
                    <a:lnTo>
                      <a:pt x="92" y="592"/>
                    </a:lnTo>
                    <a:lnTo>
                      <a:pt x="91" y="590"/>
                    </a:lnTo>
                    <a:lnTo>
                      <a:pt x="82" y="590"/>
                    </a:lnTo>
                    <a:lnTo>
                      <a:pt x="72" y="590"/>
                    </a:lnTo>
                    <a:lnTo>
                      <a:pt x="61" y="590"/>
                    </a:lnTo>
                    <a:lnTo>
                      <a:pt x="52" y="592"/>
                    </a:lnTo>
                    <a:lnTo>
                      <a:pt x="42" y="592"/>
                    </a:lnTo>
                    <a:lnTo>
                      <a:pt x="32" y="592"/>
                    </a:lnTo>
                    <a:lnTo>
                      <a:pt x="21" y="593"/>
                    </a:lnTo>
                    <a:lnTo>
                      <a:pt x="12" y="593"/>
                    </a:lnTo>
                    <a:lnTo>
                      <a:pt x="12" y="587"/>
                    </a:lnTo>
                    <a:lnTo>
                      <a:pt x="12" y="580"/>
                    </a:lnTo>
                    <a:lnTo>
                      <a:pt x="12" y="572"/>
                    </a:lnTo>
                    <a:lnTo>
                      <a:pt x="12" y="565"/>
                    </a:lnTo>
                    <a:lnTo>
                      <a:pt x="17" y="565"/>
                    </a:lnTo>
                    <a:lnTo>
                      <a:pt x="26" y="564"/>
                    </a:lnTo>
                    <a:lnTo>
                      <a:pt x="38" y="564"/>
                    </a:lnTo>
                    <a:lnTo>
                      <a:pt x="54" y="563"/>
                    </a:lnTo>
                    <a:lnTo>
                      <a:pt x="68" y="560"/>
                    </a:lnTo>
                    <a:lnTo>
                      <a:pt x="82" y="559"/>
                    </a:lnTo>
                    <a:lnTo>
                      <a:pt x="92" y="555"/>
                    </a:lnTo>
                    <a:lnTo>
                      <a:pt x="98" y="553"/>
                    </a:lnTo>
                    <a:lnTo>
                      <a:pt x="88" y="553"/>
                    </a:lnTo>
                    <a:lnTo>
                      <a:pt x="77" y="553"/>
                    </a:lnTo>
                    <a:lnTo>
                      <a:pt x="66" y="553"/>
                    </a:lnTo>
                    <a:lnTo>
                      <a:pt x="55" y="553"/>
                    </a:lnTo>
                    <a:lnTo>
                      <a:pt x="44" y="553"/>
                    </a:lnTo>
                    <a:lnTo>
                      <a:pt x="33" y="553"/>
                    </a:lnTo>
                    <a:lnTo>
                      <a:pt x="23" y="553"/>
                    </a:lnTo>
                    <a:lnTo>
                      <a:pt x="12" y="553"/>
                    </a:lnTo>
                    <a:lnTo>
                      <a:pt x="11" y="541"/>
                    </a:lnTo>
                    <a:lnTo>
                      <a:pt x="11" y="535"/>
                    </a:lnTo>
                    <a:lnTo>
                      <a:pt x="12" y="531"/>
                    </a:lnTo>
                    <a:lnTo>
                      <a:pt x="13" y="529"/>
                    </a:lnTo>
                    <a:lnTo>
                      <a:pt x="31" y="528"/>
                    </a:lnTo>
                    <a:lnTo>
                      <a:pt x="44" y="527"/>
                    </a:lnTo>
                    <a:lnTo>
                      <a:pt x="55" y="527"/>
                    </a:lnTo>
                    <a:lnTo>
                      <a:pt x="64" y="525"/>
                    </a:lnTo>
                    <a:lnTo>
                      <a:pt x="71" y="524"/>
                    </a:lnTo>
                    <a:lnTo>
                      <a:pt x="78" y="523"/>
                    </a:lnTo>
                    <a:lnTo>
                      <a:pt x="86" y="522"/>
                    </a:lnTo>
                    <a:lnTo>
                      <a:pt x="96" y="521"/>
                    </a:lnTo>
                    <a:lnTo>
                      <a:pt x="96" y="519"/>
                    </a:lnTo>
                    <a:lnTo>
                      <a:pt x="96" y="517"/>
                    </a:lnTo>
                    <a:lnTo>
                      <a:pt x="96" y="516"/>
                    </a:lnTo>
                    <a:lnTo>
                      <a:pt x="96" y="515"/>
                    </a:lnTo>
                    <a:lnTo>
                      <a:pt x="85" y="516"/>
                    </a:lnTo>
                    <a:lnTo>
                      <a:pt x="77" y="516"/>
                    </a:lnTo>
                    <a:lnTo>
                      <a:pt x="70" y="517"/>
                    </a:lnTo>
                    <a:lnTo>
                      <a:pt x="62" y="517"/>
                    </a:lnTo>
                    <a:lnTo>
                      <a:pt x="54" y="517"/>
                    </a:lnTo>
                    <a:lnTo>
                      <a:pt x="43" y="517"/>
                    </a:lnTo>
                    <a:lnTo>
                      <a:pt x="30" y="517"/>
                    </a:lnTo>
                    <a:lnTo>
                      <a:pt x="12" y="517"/>
                    </a:lnTo>
                    <a:lnTo>
                      <a:pt x="12" y="511"/>
                    </a:lnTo>
                    <a:lnTo>
                      <a:pt x="12" y="505"/>
                    </a:lnTo>
                    <a:lnTo>
                      <a:pt x="11" y="499"/>
                    </a:lnTo>
                    <a:lnTo>
                      <a:pt x="11" y="493"/>
                    </a:lnTo>
                    <a:lnTo>
                      <a:pt x="20" y="492"/>
                    </a:lnTo>
                    <a:lnTo>
                      <a:pt x="31" y="490"/>
                    </a:lnTo>
                    <a:lnTo>
                      <a:pt x="41" y="490"/>
                    </a:lnTo>
                    <a:lnTo>
                      <a:pt x="52" y="489"/>
                    </a:lnTo>
                    <a:lnTo>
                      <a:pt x="61" y="488"/>
                    </a:lnTo>
                    <a:lnTo>
                      <a:pt x="72" y="487"/>
                    </a:lnTo>
                    <a:lnTo>
                      <a:pt x="82" y="487"/>
                    </a:lnTo>
                    <a:lnTo>
                      <a:pt x="92" y="486"/>
                    </a:lnTo>
                    <a:lnTo>
                      <a:pt x="92" y="484"/>
                    </a:lnTo>
                    <a:lnTo>
                      <a:pt x="92" y="484"/>
                    </a:lnTo>
                    <a:lnTo>
                      <a:pt x="92" y="483"/>
                    </a:lnTo>
                    <a:lnTo>
                      <a:pt x="94" y="483"/>
                    </a:lnTo>
                    <a:lnTo>
                      <a:pt x="84" y="483"/>
                    </a:lnTo>
                    <a:lnTo>
                      <a:pt x="74" y="483"/>
                    </a:lnTo>
                    <a:lnTo>
                      <a:pt x="64" y="483"/>
                    </a:lnTo>
                    <a:lnTo>
                      <a:pt x="53" y="483"/>
                    </a:lnTo>
                    <a:lnTo>
                      <a:pt x="42" y="483"/>
                    </a:lnTo>
                    <a:lnTo>
                      <a:pt x="31" y="483"/>
                    </a:lnTo>
                    <a:lnTo>
                      <a:pt x="21" y="482"/>
                    </a:lnTo>
                    <a:lnTo>
                      <a:pt x="12" y="480"/>
                    </a:lnTo>
                    <a:lnTo>
                      <a:pt x="11" y="475"/>
                    </a:lnTo>
                    <a:lnTo>
                      <a:pt x="11" y="470"/>
                    </a:lnTo>
                    <a:lnTo>
                      <a:pt x="11" y="465"/>
                    </a:lnTo>
                    <a:lnTo>
                      <a:pt x="9" y="460"/>
                    </a:lnTo>
                    <a:lnTo>
                      <a:pt x="14" y="457"/>
                    </a:lnTo>
                    <a:lnTo>
                      <a:pt x="24" y="454"/>
                    </a:lnTo>
                    <a:lnTo>
                      <a:pt x="37" y="452"/>
                    </a:lnTo>
                    <a:lnTo>
                      <a:pt x="50" y="451"/>
                    </a:lnTo>
                    <a:lnTo>
                      <a:pt x="65" y="451"/>
                    </a:lnTo>
                    <a:lnTo>
                      <a:pt x="78" y="451"/>
                    </a:lnTo>
                    <a:lnTo>
                      <a:pt x="89" y="450"/>
                    </a:lnTo>
                    <a:lnTo>
                      <a:pt x="95" y="450"/>
                    </a:lnTo>
                    <a:lnTo>
                      <a:pt x="95" y="448"/>
                    </a:lnTo>
                    <a:lnTo>
                      <a:pt x="95" y="446"/>
                    </a:lnTo>
                    <a:lnTo>
                      <a:pt x="95" y="445"/>
                    </a:lnTo>
                    <a:lnTo>
                      <a:pt x="95" y="444"/>
                    </a:lnTo>
                    <a:lnTo>
                      <a:pt x="84" y="444"/>
                    </a:lnTo>
                    <a:lnTo>
                      <a:pt x="73" y="445"/>
                    </a:lnTo>
                    <a:lnTo>
                      <a:pt x="62" y="445"/>
                    </a:lnTo>
                    <a:lnTo>
                      <a:pt x="53" y="445"/>
                    </a:lnTo>
                    <a:lnTo>
                      <a:pt x="42" y="445"/>
                    </a:lnTo>
                    <a:lnTo>
                      <a:pt x="31" y="445"/>
                    </a:lnTo>
                    <a:lnTo>
                      <a:pt x="20" y="446"/>
                    </a:lnTo>
                    <a:lnTo>
                      <a:pt x="9" y="446"/>
                    </a:lnTo>
                    <a:lnTo>
                      <a:pt x="9" y="439"/>
                    </a:lnTo>
                    <a:lnTo>
                      <a:pt x="9" y="432"/>
                    </a:lnTo>
                    <a:lnTo>
                      <a:pt x="9" y="424"/>
                    </a:lnTo>
                    <a:lnTo>
                      <a:pt x="9" y="417"/>
                    </a:lnTo>
                    <a:lnTo>
                      <a:pt x="17" y="416"/>
                    </a:lnTo>
                    <a:lnTo>
                      <a:pt x="31" y="415"/>
                    </a:lnTo>
                    <a:lnTo>
                      <a:pt x="49" y="412"/>
                    </a:lnTo>
                    <a:lnTo>
                      <a:pt x="70" y="411"/>
                    </a:lnTo>
                    <a:lnTo>
                      <a:pt x="89" y="410"/>
                    </a:lnTo>
                    <a:lnTo>
                      <a:pt x="107" y="407"/>
                    </a:lnTo>
                    <a:lnTo>
                      <a:pt x="120" y="406"/>
                    </a:lnTo>
                    <a:lnTo>
                      <a:pt x="126" y="405"/>
                    </a:lnTo>
                    <a:lnTo>
                      <a:pt x="113" y="404"/>
                    </a:lnTo>
                    <a:lnTo>
                      <a:pt x="98" y="404"/>
                    </a:lnTo>
                    <a:lnTo>
                      <a:pt x="84" y="404"/>
                    </a:lnTo>
                    <a:lnTo>
                      <a:pt x="71" y="404"/>
                    </a:lnTo>
                    <a:lnTo>
                      <a:pt x="55" y="404"/>
                    </a:lnTo>
                    <a:lnTo>
                      <a:pt x="41" y="404"/>
                    </a:lnTo>
                    <a:lnTo>
                      <a:pt x="26" y="405"/>
                    </a:lnTo>
                    <a:lnTo>
                      <a:pt x="11" y="405"/>
                    </a:lnTo>
                    <a:lnTo>
                      <a:pt x="9" y="404"/>
                    </a:lnTo>
                    <a:lnTo>
                      <a:pt x="8" y="400"/>
                    </a:lnTo>
                    <a:lnTo>
                      <a:pt x="8" y="393"/>
                    </a:lnTo>
                    <a:lnTo>
                      <a:pt x="9" y="379"/>
                    </a:lnTo>
                    <a:lnTo>
                      <a:pt x="19" y="377"/>
                    </a:lnTo>
                    <a:lnTo>
                      <a:pt x="30" y="377"/>
                    </a:lnTo>
                    <a:lnTo>
                      <a:pt x="43" y="376"/>
                    </a:lnTo>
                    <a:lnTo>
                      <a:pt x="55" y="375"/>
                    </a:lnTo>
                    <a:lnTo>
                      <a:pt x="67" y="373"/>
                    </a:lnTo>
                    <a:lnTo>
                      <a:pt x="78" y="371"/>
                    </a:lnTo>
                    <a:lnTo>
                      <a:pt x="88" y="369"/>
                    </a:lnTo>
                    <a:lnTo>
                      <a:pt x="94" y="365"/>
                    </a:lnTo>
                    <a:lnTo>
                      <a:pt x="84" y="365"/>
                    </a:lnTo>
                    <a:lnTo>
                      <a:pt x="73" y="365"/>
                    </a:lnTo>
                    <a:lnTo>
                      <a:pt x="64" y="365"/>
                    </a:lnTo>
                    <a:lnTo>
                      <a:pt x="54" y="367"/>
                    </a:lnTo>
                    <a:lnTo>
                      <a:pt x="43" y="367"/>
                    </a:lnTo>
                    <a:lnTo>
                      <a:pt x="33" y="367"/>
                    </a:lnTo>
                    <a:lnTo>
                      <a:pt x="23" y="368"/>
                    </a:lnTo>
                    <a:lnTo>
                      <a:pt x="13" y="368"/>
                    </a:lnTo>
                    <a:lnTo>
                      <a:pt x="9" y="362"/>
                    </a:lnTo>
                    <a:lnTo>
                      <a:pt x="7" y="356"/>
                    </a:lnTo>
                    <a:lnTo>
                      <a:pt x="6" y="349"/>
                    </a:lnTo>
                    <a:lnTo>
                      <a:pt x="5" y="343"/>
                    </a:lnTo>
                    <a:lnTo>
                      <a:pt x="14" y="343"/>
                    </a:lnTo>
                    <a:lnTo>
                      <a:pt x="26" y="343"/>
                    </a:lnTo>
                    <a:lnTo>
                      <a:pt x="41" y="341"/>
                    </a:lnTo>
                    <a:lnTo>
                      <a:pt x="56" y="340"/>
                    </a:lnTo>
                    <a:lnTo>
                      <a:pt x="72" y="339"/>
                    </a:lnTo>
                    <a:lnTo>
                      <a:pt x="86" y="338"/>
                    </a:lnTo>
                    <a:lnTo>
                      <a:pt x="100" y="335"/>
                    </a:lnTo>
                    <a:lnTo>
                      <a:pt x="108" y="332"/>
                    </a:lnTo>
                    <a:lnTo>
                      <a:pt x="101" y="332"/>
                    </a:lnTo>
                    <a:lnTo>
                      <a:pt x="88" y="333"/>
                    </a:lnTo>
                    <a:lnTo>
                      <a:pt x="73" y="333"/>
                    </a:lnTo>
                    <a:lnTo>
                      <a:pt x="56" y="334"/>
                    </a:lnTo>
                    <a:lnTo>
                      <a:pt x="39" y="334"/>
                    </a:lnTo>
                    <a:lnTo>
                      <a:pt x="25" y="334"/>
                    </a:lnTo>
                    <a:lnTo>
                      <a:pt x="13" y="333"/>
                    </a:lnTo>
                    <a:lnTo>
                      <a:pt x="6" y="330"/>
                    </a:lnTo>
                    <a:lnTo>
                      <a:pt x="6" y="322"/>
                    </a:lnTo>
                    <a:lnTo>
                      <a:pt x="5" y="314"/>
                    </a:lnTo>
                    <a:lnTo>
                      <a:pt x="5" y="306"/>
                    </a:lnTo>
                    <a:lnTo>
                      <a:pt x="3" y="298"/>
                    </a:lnTo>
                    <a:lnTo>
                      <a:pt x="14" y="298"/>
                    </a:lnTo>
                    <a:lnTo>
                      <a:pt x="29" y="298"/>
                    </a:lnTo>
                    <a:lnTo>
                      <a:pt x="43" y="297"/>
                    </a:lnTo>
                    <a:lnTo>
                      <a:pt x="59" y="296"/>
                    </a:lnTo>
                    <a:lnTo>
                      <a:pt x="74" y="294"/>
                    </a:lnTo>
                    <a:lnTo>
                      <a:pt x="89" y="293"/>
                    </a:lnTo>
                    <a:lnTo>
                      <a:pt x="102" y="291"/>
                    </a:lnTo>
                    <a:lnTo>
                      <a:pt x="112" y="287"/>
                    </a:lnTo>
                    <a:lnTo>
                      <a:pt x="106" y="286"/>
                    </a:lnTo>
                    <a:lnTo>
                      <a:pt x="95" y="285"/>
                    </a:lnTo>
                    <a:lnTo>
                      <a:pt x="80" y="285"/>
                    </a:lnTo>
                    <a:lnTo>
                      <a:pt x="64" y="285"/>
                    </a:lnTo>
                    <a:lnTo>
                      <a:pt x="46" y="286"/>
                    </a:lnTo>
                    <a:lnTo>
                      <a:pt x="29" y="286"/>
                    </a:lnTo>
                    <a:lnTo>
                      <a:pt x="14" y="287"/>
                    </a:lnTo>
                    <a:lnTo>
                      <a:pt x="3" y="287"/>
                    </a:lnTo>
                    <a:lnTo>
                      <a:pt x="2" y="285"/>
                    </a:lnTo>
                    <a:lnTo>
                      <a:pt x="2" y="282"/>
                    </a:lnTo>
                    <a:lnTo>
                      <a:pt x="1" y="280"/>
                    </a:lnTo>
                    <a:lnTo>
                      <a:pt x="0" y="278"/>
                    </a:lnTo>
                    <a:lnTo>
                      <a:pt x="12" y="275"/>
                    </a:lnTo>
                    <a:lnTo>
                      <a:pt x="25" y="273"/>
                    </a:lnTo>
                    <a:lnTo>
                      <a:pt x="39" y="272"/>
                    </a:lnTo>
                    <a:lnTo>
                      <a:pt x="53" y="272"/>
                    </a:lnTo>
                    <a:lnTo>
                      <a:pt x="66" y="270"/>
                    </a:lnTo>
                    <a:lnTo>
                      <a:pt x="78" y="269"/>
                    </a:lnTo>
                    <a:lnTo>
                      <a:pt x="90" y="266"/>
                    </a:lnTo>
                    <a:lnTo>
                      <a:pt x="100" y="262"/>
                    </a:lnTo>
                    <a:lnTo>
                      <a:pt x="89" y="262"/>
                    </a:lnTo>
                    <a:lnTo>
                      <a:pt x="76" y="263"/>
                    </a:lnTo>
                    <a:lnTo>
                      <a:pt x="64" y="264"/>
                    </a:lnTo>
                    <a:lnTo>
                      <a:pt x="50" y="266"/>
                    </a:lnTo>
                    <a:lnTo>
                      <a:pt x="37" y="268"/>
                    </a:lnTo>
                    <a:lnTo>
                      <a:pt x="25" y="268"/>
                    </a:lnTo>
                    <a:lnTo>
                      <a:pt x="12" y="267"/>
                    </a:lnTo>
                    <a:lnTo>
                      <a:pt x="1" y="263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3"/>
                    </a:lnTo>
                    <a:lnTo>
                      <a:pt x="2" y="250"/>
                    </a:lnTo>
                    <a:lnTo>
                      <a:pt x="19" y="249"/>
                    </a:lnTo>
                    <a:lnTo>
                      <a:pt x="35" y="247"/>
                    </a:lnTo>
                    <a:lnTo>
                      <a:pt x="52" y="245"/>
                    </a:lnTo>
                    <a:lnTo>
                      <a:pt x="67" y="244"/>
                    </a:lnTo>
                    <a:lnTo>
                      <a:pt x="83" y="241"/>
                    </a:lnTo>
                    <a:lnTo>
                      <a:pt x="98" y="239"/>
                    </a:lnTo>
                    <a:lnTo>
                      <a:pt x="114" y="237"/>
                    </a:lnTo>
                    <a:lnTo>
                      <a:pt x="129" y="234"/>
                    </a:lnTo>
                    <a:lnTo>
                      <a:pt x="116" y="234"/>
                    </a:lnTo>
                    <a:lnTo>
                      <a:pt x="100" y="234"/>
                    </a:lnTo>
                    <a:lnTo>
                      <a:pt x="82" y="235"/>
                    </a:lnTo>
                    <a:lnTo>
                      <a:pt x="62" y="235"/>
                    </a:lnTo>
                    <a:lnTo>
                      <a:pt x="43" y="237"/>
                    </a:lnTo>
                    <a:lnTo>
                      <a:pt x="26" y="238"/>
                    </a:lnTo>
                    <a:lnTo>
                      <a:pt x="11" y="238"/>
                    </a:lnTo>
                    <a:lnTo>
                      <a:pt x="1" y="238"/>
                    </a:lnTo>
                    <a:lnTo>
                      <a:pt x="1" y="232"/>
                    </a:lnTo>
                    <a:lnTo>
                      <a:pt x="2" y="228"/>
                    </a:lnTo>
                    <a:lnTo>
                      <a:pt x="3" y="225"/>
                    </a:lnTo>
                    <a:lnTo>
                      <a:pt x="5" y="222"/>
                    </a:lnTo>
                    <a:lnTo>
                      <a:pt x="17" y="221"/>
                    </a:lnTo>
                    <a:lnTo>
                      <a:pt x="30" y="219"/>
                    </a:lnTo>
                    <a:lnTo>
                      <a:pt x="42" y="217"/>
                    </a:lnTo>
                    <a:lnTo>
                      <a:pt x="55" y="216"/>
                    </a:lnTo>
                    <a:lnTo>
                      <a:pt x="67" y="214"/>
                    </a:lnTo>
                    <a:lnTo>
                      <a:pt x="80" y="213"/>
                    </a:lnTo>
                    <a:lnTo>
                      <a:pt x="92" y="211"/>
                    </a:lnTo>
                    <a:lnTo>
                      <a:pt x="104" y="210"/>
                    </a:lnTo>
                    <a:lnTo>
                      <a:pt x="94" y="209"/>
                    </a:lnTo>
                    <a:lnTo>
                      <a:pt x="82" y="209"/>
                    </a:lnTo>
                    <a:lnTo>
                      <a:pt x="68" y="209"/>
                    </a:lnTo>
                    <a:lnTo>
                      <a:pt x="55" y="209"/>
                    </a:lnTo>
                    <a:lnTo>
                      <a:pt x="42" y="209"/>
                    </a:lnTo>
                    <a:lnTo>
                      <a:pt x="27" y="210"/>
                    </a:lnTo>
                    <a:lnTo>
                      <a:pt x="14" y="210"/>
                    </a:lnTo>
                    <a:lnTo>
                      <a:pt x="1" y="210"/>
                    </a:lnTo>
                    <a:lnTo>
                      <a:pt x="1" y="208"/>
                    </a:lnTo>
                    <a:lnTo>
                      <a:pt x="1" y="207"/>
                    </a:lnTo>
                    <a:lnTo>
                      <a:pt x="1" y="204"/>
                    </a:lnTo>
                    <a:lnTo>
                      <a:pt x="1" y="203"/>
                    </a:lnTo>
                    <a:lnTo>
                      <a:pt x="15" y="201"/>
                    </a:lnTo>
                    <a:lnTo>
                      <a:pt x="29" y="199"/>
                    </a:lnTo>
                    <a:lnTo>
                      <a:pt x="43" y="197"/>
                    </a:lnTo>
                    <a:lnTo>
                      <a:pt x="56" y="196"/>
                    </a:lnTo>
                    <a:lnTo>
                      <a:pt x="71" y="193"/>
                    </a:lnTo>
                    <a:lnTo>
                      <a:pt x="84" y="192"/>
                    </a:lnTo>
                    <a:lnTo>
                      <a:pt x="98" y="190"/>
                    </a:lnTo>
                    <a:lnTo>
                      <a:pt x="112" y="189"/>
                    </a:lnTo>
                    <a:lnTo>
                      <a:pt x="113" y="187"/>
                    </a:lnTo>
                    <a:lnTo>
                      <a:pt x="113" y="186"/>
                    </a:lnTo>
                    <a:lnTo>
                      <a:pt x="113" y="185"/>
                    </a:lnTo>
                    <a:lnTo>
                      <a:pt x="112" y="184"/>
                    </a:lnTo>
                    <a:lnTo>
                      <a:pt x="85" y="186"/>
                    </a:lnTo>
                    <a:lnTo>
                      <a:pt x="66" y="187"/>
                    </a:lnTo>
                    <a:lnTo>
                      <a:pt x="50" y="189"/>
                    </a:lnTo>
                    <a:lnTo>
                      <a:pt x="39" y="189"/>
                    </a:lnTo>
                    <a:lnTo>
                      <a:pt x="30" y="190"/>
                    </a:lnTo>
                    <a:lnTo>
                      <a:pt x="20" y="190"/>
                    </a:lnTo>
                    <a:lnTo>
                      <a:pt x="11" y="190"/>
                    </a:lnTo>
                    <a:lnTo>
                      <a:pt x="0" y="190"/>
                    </a:lnTo>
                    <a:lnTo>
                      <a:pt x="1" y="186"/>
                    </a:lnTo>
                    <a:lnTo>
                      <a:pt x="1" y="183"/>
                    </a:lnTo>
                    <a:lnTo>
                      <a:pt x="1" y="179"/>
                    </a:lnTo>
                    <a:lnTo>
                      <a:pt x="1" y="175"/>
                    </a:lnTo>
                    <a:lnTo>
                      <a:pt x="29" y="173"/>
                    </a:lnTo>
                    <a:lnTo>
                      <a:pt x="50" y="170"/>
                    </a:lnTo>
                    <a:lnTo>
                      <a:pt x="66" y="169"/>
                    </a:lnTo>
                    <a:lnTo>
                      <a:pt x="77" y="167"/>
                    </a:lnTo>
                    <a:lnTo>
                      <a:pt x="85" y="167"/>
                    </a:lnTo>
                    <a:lnTo>
                      <a:pt x="91" y="166"/>
                    </a:lnTo>
                    <a:lnTo>
                      <a:pt x="96" y="164"/>
                    </a:lnTo>
                    <a:lnTo>
                      <a:pt x="102" y="163"/>
                    </a:lnTo>
                    <a:lnTo>
                      <a:pt x="103" y="162"/>
                    </a:lnTo>
                    <a:lnTo>
                      <a:pt x="103" y="161"/>
                    </a:lnTo>
                    <a:lnTo>
                      <a:pt x="103" y="160"/>
                    </a:lnTo>
                    <a:lnTo>
                      <a:pt x="104" y="158"/>
                    </a:lnTo>
                    <a:lnTo>
                      <a:pt x="91" y="160"/>
                    </a:lnTo>
                    <a:lnTo>
                      <a:pt x="78" y="160"/>
                    </a:lnTo>
                    <a:lnTo>
                      <a:pt x="65" y="161"/>
                    </a:lnTo>
                    <a:lnTo>
                      <a:pt x="53" y="161"/>
                    </a:lnTo>
                    <a:lnTo>
                      <a:pt x="39" y="162"/>
                    </a:lnTo>
                    <a:lnTo>
                      <a:pt x="26" y="163"/>
                    </a:lnTo>
                    <a:lnTo>
                      <a:pt x="13" y="163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6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4" name="Freeform 154"/>
              <p:cNvSpPr>
                <a:spLocks/>
              </p:cNvSpPr>
              <p:nvPr/>
            </p:nvSpPr>
            <p:spPr bwMode="auto">
              <a:xfrm>
                <a:off x="4983" y="608"/>
                <a:ext cx="444" cy="4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4" y="2"/>
                  </a:cxn>
                  <a:cxn ang="0">
                    <a:pos x="48" y="2"/>
                  </a:cxn>
                  <a:cxn ang="0">
                    <a:pos x="72" y="2"/>
                  </a:cxn>
                  <a:cxn ang="0">
                    <a:pos x="98" y="2"/>
                  </a:cxn>
                  <a:cxn ang="0">
                    <a:pos x="122" y="2"/>
                  </a:cxn>
                  <a:cxn ang="0">
                    <a:pos x="145" y="2"/>
                  </a:cxn>
                  <a:cxn ang="0">
                    <a:pos x="169" y="2"/>
                  </a:cxn>
                  <a:cxn ang="0">
                    <a:pos x="193" y="0"/>
                  </a:cxn>
                  <a:cxn ang="0">
                    <a:pos x="217" y="2"/>
                  </a:cxn>
                  <a:cxn ang="0">
                    <a:pos x="241" y="2"/>
                  </a:cxn>
                  <a:cxn ang="0">
                    <a:pos x="265" y="2"/>
                  </a:cxn>
                  <a:cxn ang="0">
                    <a:pos x="289" y="2"/>
                  </a:cxn>
                  <a:cxn ang="0">
                    <a:pos x="313" y="2"/>
                  </a:cxn>
                  <a:cxn ang="0">
                    <a:pos x="337" y="3"/>
                  </a:cxn>
                  <a:cxn ang="0">
                    <a:pos x="361" y="3"/>
                  </a:cxn>
                  <a:cxn ang="0">
                    <a:pos x="385" y="4"/>
                  </a:cxn>
                  <a:cxn ang="0">
                    <a:pos x="392" y="9"/>
                  </a:cxn>
                  <a:cxn ang="0">
                    <a:pos x="400" y="12"/>
                  </a:cxn>
                  <a:cxn ang="0">
                    <a:pos x="407" y="17"/>
                  </a:cxn>
                  <a:cxn ang="0">
                    <a:pos x="414" y="22"/>
                  </a:cxn>
                  <a:cxn ang="0">
                    <a:pos x="421" y="27"/>
                  </a:cxn>
                  <a:cxn ang="0">
                    <a:pos x="428" y="30"/>
                  </a:cxn>
                  <a:cxn ang="0">
                    <a:pos x="436" y="35"/>
                  </a:cxn>
                  <a:cxn ang="0">
                    <a:pos x="443" y="40"/>
                  </a:cxn>
                  <a:cxn ang="0">
                    <a:pos x="444" y="41"/>
                  </a:cxn>
                  <a:cxn ang="0">
                    <a:pos x="444" y="42"/>
                  </a:cxn>
                  <a:cxn ang="0">
                    <a:pos x="444" y="44"/>
                  </a:cxn>
                  <a:cxn ang="0">
                    <a:pos x="444" y="45"/>
                  </a:cxn>
                  <a:cxn ang="0">
                    <a:pos x="427" y="45"/>
                  </a:cxn>
                  <a:cxn ang="0">
                    <a:pos x="409" y="44"/>
                  </a:cxn>
                  <a:cxn ang="0">
                    <a:pos x="390" y="44"/>
                  </a:cxn>
                  <a:cxn ang="0">
                    <a:pos x="369" y="42"/>
                  </a:cxn>
                  <a:cxn ang="0">
                    <a:pos x="348" y="41"/>
                  </a:cxn>
                  <a:cxn ang="0">
                    <a:pos x="325" y="41"/>
                  </a:cxn>
                  <a:cxn ang="0">
                    <a:pos x="301" y="40"/>
                  </a:cxn>
                  <a:cxn ang="0">
                    <a:pos x="277" y="39"/>
                  </a:cxn>
                  <a:cxn ang="0">
                    <a:pos x="252" y="38"/>
                  </a:cxn>
                  <a:cxn ang="0">
                    <a:pos x="226" y="36"/>
                  </a:cxn>
                  <a:cxn ang="0">
                    <a:pos x="201" y="35"/>
                  </a:cxn>
                  <a:cxn ang="0">
                    <a:pos x="176" y="34"/>
                  </a:cxn>
                  <a:cxn ang="0">
                    <a:pos x="149" y="33"/>
                  </a:cxn>
                  <a:cxn ang="0">
                    <a:pos x="123" y="32"/>
                  </a:cxn>
                  <a:cxn ang="0">
                    <a:pos x="96" y="32"/>
                  </a:cxn>
                  <a:cxn ang="0">
                    <a:pos x="71" y="30"/>
                  </a:cxn>
                  <a:cxn ang="0">
                    <a:pos x="59" y="32"/>
                  </a:cxn>
                  <a:cxn ang="0">
                    <a:pos x="48" y="33"/>
                  </a:cxn>
                  <a:cxn ang="0">
                    <a:pos x="40" y="33"/>
                  </a:cxn>
                  <a:cxn ang="0">
                    <a:pos x="31" y="30"/>
                  </a:cxn>
                  <a:cxn ang="0">
                    <a:pos x="24" y="27"/>
                  </a:cxn>
                  <a:cxn ang="0">
                    <a:pos x="17" y="21"/>
                  </a:cxn>
                  <a:cxn ang="0">
                    <a:pos x="9" y="12"/>
                  </a:cxn>
                  <a:cxn ang="0">
                    <a:pos x="0" y="2"/>
                  </a:cxn>
                </a:cxnLst>
                <a:rect l="0" t="0" r="r" b="b"/>
                <a:pathLst>
                  <a:path w="444" h="45">
                    <a:moveTo>
                      <a:pt x="0" y="2"/>
                    </a:moveTo>
                    <a:lnTo>
                      <a:pt x="24" y="2"/>
                    </a:lnTo>
                    <a:lnTo>
                      <a:pt x="48" y="2"/>
                    </a:lnTo>
                    <a:lnTo>
                      <a:pt x="72" y="2"/>
                    </a:lnTo>
                    <a:lnTo>
                      <a:pt x="98" y="2"/>
                    </a:lnTo>
                    <a:lnTo>
                      <a:pt x="122" y="2"/>
                    </a:lnTo>
                    <a:lnTo>
                      <a:pt x="145" y="2"/>
                    </a:lnTo>
                    <a:lnTo>
                      <a:pt x="169" y="2"/>
                    </a:lnTo>
                    <a:lnTo>
                      <a:pt x="193" y="0"/>
                    </a:lnTo>
                    <a:lnTo>
                      <a:pt x="217" y="2"/>
                    </a:lnTo>
                    <a:lnTo>
                      <a:pt x="241" y="2"/>
                    </a:lnTo>
                    <a:lnTo>
                      <a:pt x="265" y="2"/>
                    </a:lnTo>
                    <a:lnTo>
                      <a:pt x="289" y="2"/>
                    </a:lnTo>
                    <a:lnTo>
                      <a:pt x="313" y="2"/>
                    </a:lnTo>
                    <a:lnTo>
                      <a:pt x="337" y="3"/>
                    </a:lnTo>
                    <a:lnTo>
                      <a:pt x="361" y="3"/>
                    </a:lnTo>
                    <a:lnTo>
                      <a:pt x="385" y="4"/>
                    </a:lnTo>
                    <a:lnTo>
                      <a:pt x="392" y="9"/>
                    </a:lnTo>
                    <a:lnTo>
                      <a:pt x="400" y="12"/>
                    </a:lnTo>
                    <a:lnTo>
                      <a:pt x="407" y="17"/>
                    </a:lnTo>
                    <a:lnTo>
                      <a:pt x="414" y="22"/>
                    </a:lnTo>
                    <a:lnTo>
                      <a:pt x="421" y="27"/>
                    </a:lnTo>
                    <a:lnTo>
                      <a:pt x="428" y="30"/>
                    </a:lnTo>
                    <a:lnTo>
                      <a:pt x="436" y="35"/>
                    </a:lnTo>
                    <a:lnTo>
                      <a:pt x="443" y="40"/>
                    </a:lnTo>
                    <a:lnTo>
                      <a:pt x="444" y="41"/>
                    </a:lnTo>
                    <a:lnTo>
                      <a:pt x="444" y="42"/>
                    </a:lnTo>
                    <a:lnTo>
                      <a:pt x="444" y="44"/>
                    </a:lnTo>
                    <a:lnTo>
                      <a:pt x="444" y="45"/>
                    </a:lnTo>
                    <a:lnTo>
                      <a:pt x="427" y="45"/>
                    </a:lnTo>
                    <a:lnTo>
                      <a:pt x="409" y="44"/>
                    </a:lnTo>
                    <a:lnTo>
                      <a:pt x="390" y="44"/>
                    </a:lnTo>
                    <a:lnTo>
                      <a:pt x="369" y="42"/>
                    </a:lnTo>
                    <a:lnTo>
                      <a:pt x="348" y="41"/>
                    </a:lnTo>
                    <a:lnTo>
                      <a:pt x="325" y="41"/>
                    </a:lnTo>
                    <a:lnTo>
                      <a:pt x="301" y="40"/>
                    </a:lnTo>
                    <a:lnTo>
                      <a:pt x="277" y="39"/>
                    </a:lnTo>
                    <a:lnTo>
                      <a:pt x="252" y="38"/>
                    </a:lnTo>
                    <a:lnTo>
                      <a:pt x="226" y="36"/>
                    </a:lnTo>
                    <a:lnTo>
                      <a:pt x="201" y="35"/>
                    </a:lnTo>
                    <a:lnTo>
                      <a:pt x="176" y="34"/>
                    </a:lnTo>
                    <a:lnTo>
                      <a:pt x="149" y="33"/>
                    </a:lnTo>
                    <a:lnTo>
                      <a:pt x="123" y="32"/>
                    </a:lnTo>
                    <a:lnTo>
                      <a:pt x="96" y="32"/>
                    </a:lnTo>
                    <a:lnTo>
                      <a:pt x="71" y="30"/>
                    </a:lnTo>
                    <a:lnTo>
                      <a:pt x="59" y="32"/>
                    </a:lnTo>
                    <a:lnTo>
                      <a:pt x="48" y="33"/>
                    </a:lnTo>
                    <a:lnTo>
                      <a:pt x="40" y="33"/>
                    </a:lnTo>
                    <a:lnTo>
                      <a:pt x="31" y="30"/>
                    </a:lnTo>
                    <a:lnTo>
                      <a:pt x="24" y="27"/>
                    </a:lnTo>
                    <a:lnTo>
                      <a:pt x="17" y="21"/>
                    </a:lnTo>
                    <a:lnTo>
                      <a:pt x="9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B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5" name="Freeform 155"/>
              <p:cNvSpPr>
                <a:spLocks/>
              </p:cNvSpPr>
              <p:nvPr/>
            </p:nvSpPr>
            <p:spPr bwMode="auto">
              <a:xfrm>
                <a:off x="5008" y="654"/>
                <a:ext cx="444" cy="384"/>
              </a:xfrm>
              <a:custGeom>
                <a:avLst/>
                <a:gdLst/>
                <a:ahLst/>
                <a:cxnLst>
                  <a:cxn ang="0">
                    <a:pos x="92" y="279"/>
                  </a:cxn>
                  <a:cxn ang="0">
                    <a:pos x="34" y="277"/>
                  </a:cxn>
                  <a:cxn ang="0">
                    <a:pos x="15" y="256"/>
                  </a:cxn>
                  <a:cxn ang="0">
                    <a:pos x="46" y="246"/>
                  </a:cxn>
                  <a:cxn ang="0">
                    <a:pos x="5" y="226"/>
                  </a:cxn>
                  <a:cxn ang="0">
                    <a:pos x="104" y="217"/>
                  </a:cxn>
                  <a:cxn ang="0">
                    <a:pos x="4" y="209"/>
                  </a:cxn>
                  <a:cxn ang="0">
                    <a:pos x="62" y="188"/>
                  </a:cxn>
                  <a:cxn ang="0">
                    <a:pos x="37" y="184"/>
                  </a:cxn>
                  <a:cxn ang="0">
                    <a:pos x="27" y="170"/>
                  </a:cxn>
                  <a:cxn ang="0">
                    <a:pos x="70" y="159"/>
                  </a:cxn>
                  <a:cxn ang="0">
                    <a:pos x="5" y="147"/>
                  </a:cxn>
                  <a:cxn ang="0">
                    <a:pos x="94" y="132"/>
                  </a:cxn>
                  <a:cxn ang="0">
                    <a:pos x="55" y="129"/>
                  </a:cxn>
                  <a:cxn ang="0">
                    <a:pos x="34" y="111"/>
                  </a:cxn>
                  <a:cxn ang="0">
                    <a:pos x="120" y="100"/>
                  </a:cxn>
                  <a:cxn ang="0">
                    <a:pos x="10" y="101"/>
                  </a:cxn>
                  <a:cxn ang="0">
                    <a:pos x="77" y="73"/>
                  </a:cxn>
                  <a:cxn ang="0">
                    <a:pos x="38" y="69"/>
                  </a:cxn>
                  <a:cxn ang="0">
                    <a:pos x="41" y="47"/>
                  </a:cxn>
                  <a:cxn ang="0">
                    <a:pos x="64" y="35"/>
                  </a:cxn>
                  <a:cxn ang="0">
                    <a:pos x="29" y="24"/>
                  </a:cxn>
                  <a:cxn ang="0">
                    <a:pos x="29" y="17"/>
                  </a:cxn>
                  <a:cxn ang="0">
                    <a:pos x="93" y="0"/>
                  </a:cxn>
                  <a:cxn ang="0">
                    <a:pos x="332" y="7"/>
                  </a:cxn>
                  <a:cxn ang="0">
                    <a:pos x="417" y="36"/>
                  </a:cxn>
                  <a:cxn ang="0">
                    <a:pos x="384" y="42"/>
                  </a:cxn>
                  <a:cxn ang="0">
                    <a:pos x="443" y="52"/>
                  </a:cxn>
                  <a:cxn ang="0">
                    <a:pos x="370" y="63"/>
                  </a:cxn>
                  <a:cxn ang="0">
                    <a:pos x="417" y="66"/>
                  </a:cxn>
                  <a:cxn ang="0">
                    <a:pos x="423" y="88"/>
                  </a:cxn>
                  <a:cxn ang="0">
                    <a:pos x="384" y="96"/>
                  </a:cxn>
                  <a:cxn ang="0">
                    <a:pos x="442" y="120"/>
                  </a:cxn>
                  <a:cxn ang="0">
                    <a:pos x="371" y="131"/>
                  </a:cxn>
                  <a:cxn ang="0">
                    <a:pos x="442" y="140"/>
                  </a:cxn>
                  <a:cxn ang="0">
                    <a:pos x="375" y="161"/>
                  </a:cxn>
                  <a:cxn ang="0">
                    <a:pos x="442" y="164"/>
                  </a:cxn>
                  <a:cxn ang="0">
                    <a:pos x="387" y="194"/>
                  </a:cxn>
                  <a:cxn ang="0">
                    <a:pos x="419" y="199"/>
                  </a:cxn>
                  <a:cxn ang="0">
                    <a:pos x="391" y="227"/>
                  </a:cxn>
                  <a:cxn ang="0">
                    <a:pos x="359" y="237"/>
                  </a:cxn>
                  <a:cxn ang="0">
                    <a:pos x="441" y="238"/>
                  </a:cxn>
                  <a:cxn ang="0">
                    <a:pos x="396" y="261"/>
                  </a:cxn>
                  <a:cxn ang="0">
                    <a:pos x="387" y="271"/>
                  </a:cxn>
                  <a:cxn ang="0">
                    <a:pos x="443" y="295"/>
                  </a:cxn>
                  <a:cxn ang="0">
                    <a:pos x="323" y="313"/>
                  </a:cxn>
                  <a:cxn ang="0">
                    <a:pos x="443" y="342"/>
                  </a:cxn>
                  <a:cxn ang="0">
                    <a:pos x="379" y="369"/>
                  </a:cxn>
                  <a:cxn ang="0">
                    <a:pos x="441" y="371"/>
                  </a:cxn>
                  <a:cxn ang="0">
                    <a:pos x="308" y="380"/>
                  </a:cxn>
                  <a:cxn ang="0">
                    <a:pos x="69" y="384"/>
                  </a:cxn>
                  <a:cxn ang="0">
                    <a:pos x="23" y="367"/>
                  </a:cxn>
                  <a:cxn ang="0">
                    <a:pos x="38" y="360"/>
                  </a:cxn>
                  <a:cxn ang="0">
                    <a:pos x="11" y="347"/>
                  </a:cxn>
                  <a:cxn ang="0">
                    <a:pos x="86" y="329"/>
                  </a:cxn>
                  <a:cxn ang="0">
                    <a:pos x="2" y="321"/>
                  </a:cxn>
                  <a:cxn ang="0">
                    <a:pos x="73" y="303"/>
                  </a:cxn>
                  <a:cxn ang="0">
                    <a:pos x="3" y="300"/>
                  </a:cxn>
                </a:cxnLst>
                <a:rect l="0" t="0" r="r" b="b"/>
                <a:pathLst>
                  <a:path w="444" h="384">
                    <a:moveTo>
                      <a:pt x="2" y="288"/>
                    </a:moveTo>
                    <a:lnTo>
                      <a:pt x="14" y="286"/>
                    </a:lnTo>
                    <a:lnTo>
                      <a:pt x="25" y="285"/>
                    </a:lnTo>
                    <a:lnTo>
                      <a:pt x="37" y="284"/>
                    </a:lnTo>
                    <a:lnTo>
                      <a:pt x="47" y="283"/>
                    </a:lnTo>
                    <a:lnTo>
                      <a:pt x="59" y="283"/>
                    </a:lnTo>
                    <a:lnTo>
                      <a:pt x="70" y="282"/>
                    </a:lnTo>
                    <a:lnTo>
                      <a:pt x="81" y="280"/>
                    </a:lnTo>
                    <a:lnTo>
                      <a:pt x="92" y="279"/>
                    </a:lnTo>
                    <a:lnTo>
                      <a:pt x="93" y="278"/>
                    </a:lnTo>
                    <a:lnTo>
                      <a:pt x="93" y="277"/>
                    </a:lnTo>
                    <a:lnTo>
                      <a:pt x="94" y="277"/>
                    </a:lnTo>
                    <a:lnTo>
                      <a:pt x="94" y="276"/>
                    </a:lnTo>
                    <a:lnTo>
                      <a:pt x="88" y="276"/>
                    </a:lnTo>
                    <a:lnTo>
                      <a:pt x="77" y="277"/>
                    </a:lnTo>
                    <a:lnTo>
                      <a:pt x="64" y="277"/>
                    </a:lnTo>
                    <a:lnTo>
                      <a:pt x="50" y="277"/>
                    </a:lnTo>
                    <a:lnTo>
                      <a:pt x="34" y="277"/>
                    </a:lnTo>
                    <a:lnTo>
                      <a:pt x="21" y="277"/>
                    </a:lnTo>
                    <a:lnTo>
                      <a:pt x="10" y="276"/>
                    </a:lnTo>
                    <a:lnTo>
                      <a:pt x="3" y="273"/>
                    </a:lnTo>
                    <a:lnTo>
                      <a:pt x="4" y="270"/>
                    </a:lnTo>
                    <a:lnTo>
                      <a:pt x="4" y="266"/>
                    </a:lnTo>
                    <a:lnTo>
                      <a:pt x="4" y="262"/>
                    </a:lnTo>
                    <a:lnTo>
                      <a:pt x="4" y="259"/>
                    </a:lnTo>
                    <a:lnTo>
                      <a:pt x="9" y="258"/>
                    </a:lnTo>
                    <a:lnTo>
                      <a:pt x="15" y="256"/>
                    </a:lnTo>
                    <a:lnTo>
                      <a:pt x="23" y="255"/>
                    </a:lnTo>
                    <a:lnTo>
                      <a:pt x="32" y="253"/>
                    </a:lnTo>
                    <a:lnTo>
                      <a:pt x="41" y="252"/>
                    </a:lnTo>
                    <a:lnTo>
                      <a:pt x="52" y="250"/>
                    </a:lnTo>
                    <a:lnTo>
                      <a:pt x="62" y="248"/>
                    </a:lnTo>
                    <a:lnTo>
                      <a:pt x="71" y="247"/>
                    </a:lnTo>
                    <a:lnTo>
                      <a:pt x="63" y="247"/>
                    </a:lnTo>
                    <a:lnTo>
                      <a:pt x="55" y="246"/>
                    </a:lnTo>
                    <a:lnTo>
                      <a:pt x="46" y="246"/>
                    </a:lnTo>
                    <a:lnTo>
                      <a:pt x="38" y="246"/>
                    </a:lnTo>
                    <a:lnTo>
                      <a:pt x="29" y="244"/>
                    </a:lnTo>
                    <a:lnTo>
                      <a:pt x="20" y="244"/>
                    </a:lnTo>
                    <a:lnTo>
                      <a:pt x="11" y="244"/>
                    </a:lnTo>
                    <a:lnTo>
                      <a:pt x="3" y="244"/>
                    </a:lnTo>
                    <a:lnTo>
                      <a:pt x="3" y="237"/>
                    </a:lnTo>
                    <a:lnTo>
                      <a:pt x="3" y="232"/>
                    </a:lnTo>
                    <a:lnTo>
                      <a:pt x="4" y="229"/>
                    </a:lnTo>
                    <a:lnTo>
                      <a:pt x="5" y="226"/>
                    </a:lnTo>
                    <a:lnTo>
                      <a:pt x="31" y="225"/>
                    </a:lnTo>
                    <a:lnTo>
                      <a:pt x="50" y="224"/>
                    </a:lnTo>
                    <a:lnTo>
                      <a:pt x="65" y="223"/>
                    </a:lnTo>
                    <a:lnTo>
                      <a:pt x="77" y="221"/>
                    </a:lnTo>
                    <a:lnTo>
                      <a:pt x="87" y="220"/>
                    </a:lnTo>
                    <a:lnTo>
                      <a:pt x="95" y="219"/>
                    </a:lnTo>
                    <a:lnTo>
                      <a:pt x="105" y="218"/>
                    </a:lnTo>
                    <a:lnTo>
                      <a:pt x="117" y="217"/>
                    </a:lnTo>
                    <a:lnTo>
                      <a:pt x="104" y="217"/>
                    </a:lnTo>
                    <a:lnTo>
                      <a:pt x="89" y="215"/>
                    </a:lnTo>
                    <a:lnTo>
                      <a:pt x="76" y="215"/>
                    </a:lnTo>
                    <a:lnTo>
                      <a:pt x="62" y="215"/>
                    </a:lnTo>
                    <a:lnTo>
                      <a:pt x="49" y="215"/>
                    </a:lnTo>
                    <a:lnTo>
                      <a:pt x="34" y="215"/>
                    </a:lnTo>
                    <a:lnTo>
                      <a:pt x="21" y="215"/>
                    </a:lnTo>
                    <a:lnTo>
                      <a:pt x="6" y="215"/>
                    </a:lnTo>
                    <a:lnTo>
                      <a:pt x="5" y="213"/>
                    </a:lnTo>
                    <a:lnTo>
                      <a:pt x="4" y="209"/>
                    </a:lnTo>
                    <a:lnTo>
                      <a:pt x="4" y="206"/>
                    </a:lnTo>
                    <a:lnTo>
                      <a:pt x="5" y="200"/>
                    </a:lnTo>
                    <a:lnTo>
                      <a:pt x="11" y="196"/>
                    </a:lnTo>
                    <a:lnTo>
                      <a:pt x="19" y="194"/>
                    </a:lnTo>
                    <a:lnTo>
                      <a:pt x="27" y="191"/>
                    </a:lnTo>
                    <a:lnTo>
                      <a:pt x="35" y="190"/>
                    </a:lnTo>
                    <a:lnTo>
                      <a:pt x="45" y="189"/>
                    </a:lnTo>
                    <a:lnTo>
                      <a:pt x="53" y="188"/>
                    </a:lnTo>
                    <a:lnTo>
                      <a:pt x="62" y="188"/>
                    </a:lnTo>
                    <a:lnTo>
                      <a:pt x="68" y="187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8" y="184"/>
                    </a:lnTo>
                    <a:lnTo>
                      <a:pt x="69" y="184"/>
                    </a:lnTo>
                    <a:lnTo>
                      <a:pt x="61" y="184"/>
                    </a:lnTo>
                    <a:lnTo>
                      <a:pt x="53" y="184"/>
                    </a:lnTo>
                    <a:lnTo>
                      <a:pt x="45" y="184"/>
                    </a:lnTo>
                    <a:lnTo>
                      <a:pt x="37" y="184"/>
                    </a:lnTo>
                    <a:lnTo>
                      <a:pt x="28" y="184"/>
                    </a:lnTo>
                    <a:lnTo>
                      <a:pt x="21" y="184"/>
                    </a:lnTo>
                    <a:lnTo>
                      <a:pt x="12" y="184"/>
                    </a:lnTo>
                    <a:lnTo>
                      <a:pt x="4" y="184"/>
                    </a:lnTo>
                    <a:lnTo>
                      <a:pt x="4" y="182"/>
                    </a:lnTo>
                    <a:lnTo>
                      <a:pt x="4" y="178"/>
                    </a:lnTo>
                    <a:lnTo>
                      <a:pt x="4" y="175"/>
                    </a:lnTo>
                    <a:lnTo>
                      <a:pt x="4" y="172"/>
                    </a:lnTo>
                    <a:lnTo>
                      <a:pt x="27" y="170"/>
                    </a:lnTo>
                    <a:lnTo>
                      <a:pt x="44" y="167"/>
                    </a:lnTo>
                    <a:lnTo>
                      <a:pt x="57" y="166"/>
                    </a:lnTo>
                    <a:lnTo>
                      <a:pt x="67" y="164"/>
                    </a:lnTo>
                    <a:lnTo>
                      <a:pt x="74" y="164"/>
                    </a:lnTo>
                    <a:lnTo>
                      <a:pt x="79" y="163"/>
                    </a:lnTo>
                    <a:lnTo>
                      <a:pt x="85" y="161"/>
                    </a:lnTo>
                    <a:lnTo>
                      <a:pt x="91" y="160"/>
                    </a:lnTo>
                    <a:lnTo>
                      <a:pt x="80" y="160"/>
                    </a:lnTo>
                    <a:lnTo>
                      <a:pt x="70" y="159"/>
                    </a:lnTo>
                    <a:lnTo>
                      <a:pt x="59" y="159"/>
                    </a:lnTo>
                    <a:lnTo>
                      <a:pt x="49" y="159"/>
                    </a:lnTo>
                    <a:lnTo>
                      <a:pt x="38" y="159"/>
                    </a:lnTo>
                    <a:lnTo>
                      <a:pt x="27" y="159"/>
                    </a:lnTo>
                    <a:lnTo>
                      <a:pt x="17" y="160"/>
                    </a:lnTo>
                    <a:lnTo>
                      <a:pt x="6" y="160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4" y="142"/>
                    </a:lnTo>
                    <a:lnTo>
                      <a:pt x="15" y="141"/>
                    </a:lnTo>
                    <a:lnTo>
                      <a:pt x="27" y="140"/>
                    </a:lnTo>
                    <a:lnTo>
                      <a:pt x="38" y="138"/>
                    </a:lnTo>
                    <a:lnTo>
                      <a:pt x="50" y="137"/>
                    </a:lnTo>
                    <a:lnTo>
                      <a:pt x="61" y="136"/>
                    </a:lnTo>
                    <a:lnTo>
                      <a:pt x="71" y="135"/>
                    </a:lnTo>
                    <a:lnTo>
                      <a:pt x="83" y="134"/>
                    </a:lnTo>
                    <a:lnTo>
                      <a:pt x="94" y="132"/>
                    </a:lnTo>
                    <a:lnTo>
                      <a:pt x="94" y="131"/>
                    </a:lnTo>
                    <a:lnTo>
                      <a:pt x="95" y="130"/>
                    </a:lnTo>
                    <a:lnTo>
                      <a:pt x="95" y="130"/>
                    </a:lnTo>
                    <a:lnTo>
                      <a:pt x="95" y="129"/>
                    </a:lnTo>
                    <a:lnTo>
                      <a:pt x="86" y="129"/>
                    </a:lnTo>
                    <a:lnTo>
                      <a:pt x="79" y="129"/>
                    </a:lnTo>
                    <a:lnTo>
                      <a:pt x="71" y="129"/>
                    </a:lnTo>
                    <a:lnTo>
                      <a:pt x="64" y="129"/>
                    </a:lnTo>
                    <a:lnTo>
                      <a:pt x="55" y="129"/>
                    </a:lnTo>
                    <a:lnTo>
                      <a:pt x="43" y="130"/>
                    </a:lnTo>
                    <a:lnTo>
                      <a:pt x="28" y="130"/>
                    </a:lnTo>
                    <a:lnTo>
                      <a:pt x="8" y="131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8"/>
                    </a:lnTo>
                    <a:lnTo>
                      <a:pt x="6" y="113"/>
                    </a:lnTo>
                    <a:lnTo>
                      <a:pt x="21" y="112"/>
                    </a:lnTo>
                    <a:lnTo>
                      <a:pt x="34" y="111"/>
                    </a:lnTo>
                    <a:lnTo>
                      <a:pt x="49" y="110"/>
                    </a:lnTo>
                    <a:lnTo>
                      <a:pt x="62" y="107"/>
                    </a:lnTo>
                    <a:lnTo>
                      <a:pt x="76" y="106"/>
                    </a:lnTo>
                    <a:lnTo>
                      <a:pt x="89" y="105"/>
                    </a:lnTo>
                    <a:lnTo>
                      <a:pt x="104" y="104"/>
                    </a:lnTo>
                    <a:lnTo>
                      <a:pt x="117" y="102"/>
                    </a:lnTo>
                    <a:lnTo>
                      <a:pt x="118" y="101"/>
                    </a:lnTo>
                    <a:lnTo>
                      <a:pt x="118" y="101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06" y="100"/>
                    </a:lnTo>
                    <a:lnTo>
                      <a:pt x="93" y="101"/>
                    </a:lnTo>
                    <a:lnTo>
                      <a:pt x="80" y="101"/>
                    </a:lnTo>
                    <a:lnTo>
                      <a:pt x="67" y="102"/>
                    </a:lnTo>
                    <a:lnTo>
                      <a:pt x="52" y="102"/>
                    </a:lnTo>
                    <a:lnTo>
                      <a:pt x="39" y="104"/>
                    </a:lnTo>
                    <a:lnTo>
                      <a:pt x="25" y="102"/>
                    </a:lnTo>
                    <a:lnTo>
                      <a:pt x="10" y="101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25" y="81"/>
                    </a:lnTo>
                    <a:lnTo>
                      <a:pt x="38" y="78"/>
                    </a:lnTo>
                    <a:lnTo>
                      <a:pt x="51" y="77"/>
                    </a:lnTo>
                    <a:lnTo>
                      <a:pt x="64" y="75"/>
                    </a:lnTo>
                    <a:lnTo>
                      <a:pt x="77" y="73"/>
                    </a:lnTo>
                    <a:lnTo>
                      <a:pt x="89" y="72"/>
                    </a:lnTo>
                    <a:lnTo>
                      <a:pt x="102" y="70"/>
                    </a:lnTo>
                    <a:lnTo>
                      <a:pt x="114" y="67"/>
                    </a:lnTo>
                    <a:lnTo>
                      <a:pt x="102" y="67"/>
                    </a:lnTo>
                    <a:lnTo>
                      <a:pt x="89" y="67"/>
                    </a:lnTo>
                    <a:lnTo>
                      <a:pt x="77" y="67"/>
                    </a:lnTo>
                    <a:lnTo>
                      <a:pt x="64" y="69"/>
                    </a:lnTo>
                    <a:lnTo>
                      <a:pt x="51" y="69"/>
                    </a:lnTo>
                    <a:lnTo>
                      <a:pt x="38" y="69"/>
                    </a:lnTo>
                    <a:lnTo>
                      <a:pt x="23" y="69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1" y="59"/>
                    </a:lnTo>
                    <a:lnTo>
                      <a:pt x="11" y="55"/>
                    </a:lnTo>
                    <a:lnTo>
                      <a:pt x="11" y="51"/>
                    </a:lnTo>
                    <a:lnTo>
                      <a:pt x="19" y="49"/>
                    </a:lnTo>
                    <a:lnTo>
                      <a:pt x="29" y="48"/>
                    </a:lnTo>
                    <a:lnTo>
                      <a:pt x="41" y="47"/>
                    </a:lnTo>
                    <a:lnTo>
                      <a:pt x="56" y="46"/>
                    </a:lnTo>
                    <a:lnTo>
                      <a:pt x="69" y="43"/>
                    </a:lnTo>
                    <a:lnTo>
                      <a:pt x="83" y="42"/>
                    </a:lnTo>
                    <a:lnTo>
                      <a:pt x="98" y="40"/>
                    </a:lnTo>
                    <a:lnTo>
                      <a:pt x="110" y="39"/>
                    </a:lnTo>
                    <a:lnTo>
                      <a:pt x="100" y="36"/>
                    </a:lnTo>
                    <a:lnTo>
                      <a:pt x="89" y="36"/>
                    </a:lnTo>
                    <a:lnTo>
                      <a:pt x="77" y="35"/>
                    </a:lnTo>
                    <a:lnTo>
                      <a:pt x="64" y="35"/>
                    </a:lnTo>
                    <a:lnTo>
                      <a:pt x="51" y="36"/>
                    </a:lnTo>
                    <a:lnTo>
                      <a:pt x="38" y="36"/>
                    </a:lnTo>
                    <a:lnTo>
                      <a:pt x="26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29" y="24"/>
                    </a:lnTo>
                    <a:lnTo>
                      <a:pt x="38" y="23"/>
                    </a:lnTo>
                    <a:lnTo>
                      <a:pt x="43" y="22"/>
                    </a:lnTo>
                    <a:lnTo>
                      <a:pt x="45" y="21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37" y="17"/>
                    </a:lnTo>
                    <a:lnTo>
                      <a:pt x="29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4" y="13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4" y="3"/>
                    </a:lnTo>
                    <a:lnTo>
                      <a:pt x="40" y="1"/>
                    </a:lnTo>
                    <a:lnTo>
                      <a:pt x="67" y="0"/>
                    </a:lnTo>
                    <a:lnTo>
                      <a:pt x="93" y="0"/>
                    </a:lnTo>
                    <a:lnTo>
                      <a:pt x="120" y="0"/>
                    </a:lnTo>
                    <a:lnTo>
                      <a:pt x="146" y="0"/>
                    </a:lnTo>
                    <a:lnTo>
                      <a:pt x="172" y="0"/>
                    </a:lnTo>
                    <a:lnTo>
                      <a:pt x="200" y="1"/>
                    </a:lnTo>
                    <a:lnTo>
                      <a:pt x="227" y="3"/>
                    </a:lnTo>
                    <a:lnTo>
                      <a:pt x="253" y="4"/>
                    </a:lnTo>
                    <a:lnTo>
                      <a:pt x="280" y="5"/>
                    </a:lnTo>
                    <a:lnTo>
                      <a:pt x="306" y="6"/>
                    </a:lnTo>
                    <a:lnTo>
                      <a:pt x="332" y="7"/>
                    </a:lnTo>
                    <a:lnTo>
                      <a:pt x="358" y="10"/>
                    </a:lnTo>
                    <a:lnTo>
                      <a:pt x="384" y="11"/>
                    </a:lnTo>
                    <a:lnTo>
                      <a:pt x="411" y="13"/>
                    </a:lnTo>
                    <a:lnTo>
                      <a:pt x="436" y="15"/>
                    </a:lnTo>
                    <a:lnTo>
                      <a:pt x="438" y="18"/>
                    </a:lnTo>
                    <a:lnTo>
                      <a:pt x="440" y="22"/>
                    </a:lnTo>
                    <a:lnTo>
                      <a:pt x="440" y="28"/>
                    </a:lnTo>
                    <a:lnTo>
                      <a:pt x="440" y="34"/>
                    </a:lnTo>
                    <a:lnTo>
                      <a:pt x="417" y="36"/>
                    </a:lnTo>
                    <a:lnTo>
                      <a:pt x="399" y="37"/>
                    </a:lnTo>
                    <a:lnTo>
                      <a:pt x="385" y="39"/>
                    </a:lnTo>
                    <a:lnTo>
                      <a:pt x="377" y="40"/>
                    </a:lnTo>
                    <a:lnTo>
                      <a:pt x="371" y="40"/>
                    </a:lnTo>
                    <a:lnTo>
                      <a:pt x="367" y="41"/>
                    </a:lnTo>
                    <a:lnTo>
                      <a:pt x="365" y="41"/>
                    </a:lnTo>
                    <a:lnTo>
                      <a:pt x="364" y="42"/>
                    </a:lnTo>
                    <a:lnTo>
                      <a:pt x="373" y="42"/>
                    </a:lnTo>
                    <a:lnTo>
                      <a:pt x="384" y="42"/>
                    </a:lnTo>
                    <a:lnTo>
                      <a:pt x="394" y="42"/>
                    </a:lnTo>
                    <a:lnTo>
                      <a:pt x="403" y="42"/>
                    </a:lnTo>
                    <a:lnTo>
                      <a:pt x="413" y="42"/>
                    </a:lnTo>
                    <a:lnTo>
                      <a:pt x="424" y="42"/>
                    </a:lnTo>
                    <a:lnTo>
                      <a:pt x="434" y="43"/>
                    </a:lnTo>
                    <a:lnTo>
                      <a:pt x="443" y="43"/>
                    </a:lnTo>
                    <a:lnTo>
                      <a:pt x="443" y="46"/>
                    </a:lnTo>
                    <a:lnTo>
                      <a:pt x="443" y="49"/>
                    </a:lnTo>
                    <a:lnTo>
                      <a:pt x="443" y="52"/>
                    </a:lnTo>
                    <a:lnTo>
                      <a:pt x="442" y="55"/>
                    </a:lnTo>
                    <a:lnTo>
                      <a:pt x="420" y="57"/>
                    </a:lnTo>
                    <a:lnTo>
                      <a:pt x="405" y="58"/>
                    </a:lnTo>
                    <a:lnTo>
                      <a:pt x="394" y="59"/>
                    </a:lnTo>
                    <a:lnTo>
                      <a:pt x="385" y="60"/>
                    </a:lnTo>
                    <a:lnTo>
                      <a:pt x="379" y="60"/>
                    </a:lnTo>
                    <a:lnTo>
                      <a:pt x="376" y="61"/>
                    </a:lnTo>
                    <a:lnTo>
                      <a:pt x="372" y="61"/>
                    </a:lnTo>
                    <a:lnTo>
                      <a:pt x="370" y="63"/>
                    </a:lnTo>
                    <a:lnTo>
                      <a:pt x="370" y="64"/>
                    </a:lnTo>
                    <a:lnTo>
                      <a:pt x="370" y="64"/>
                    </a:lnTo>
                    <a:lnTo>
                      <a:pt x="370" y="64"/>
                    </a:lnTo>
                    <a:lnTo>
                      <a:pt x="371" y="65"/>
                    </a:lnTo>
                    <a:lnTo>
                      <a:pt x="381" y="65"/>
                    </a:lnTo>
                    <a:lnTo>
                      <a:pt x="389" y="66"/>
                    </a:lnTo>
                    <a:lnTo>
                      <a:pt x="399" y="66"/>
                    </a:lnTo>
                    <a:lnTo>
                      <a:pt x="407" y="66"/>
                    </a:lnTo>
                    <a:lnTo>
                      <a:pt x="417" y="66"/>
                    </a:lnTo>
                    <a:lnTo>
                      <a:pt x="425" y="66"/>
                    </a:lnTo>
                    <a:lnTo>
                      <a:pt x="435" y="67"/>
                    </a:lnTo>
                    <a:lnTo>
                      <a:pt x="444" y="67"/>
                    </a:lnTo>
                    <a:lnTo>
                      <a:pt x="443" y="72"/>
                    </a:lnTo>
                    <a:lnTo>
                      <a:pt x="443" y="77"/>
                    </a:lnTo>
                    <a:lnTo>
                      <a:pt x="443" y="82"/>
                    </a:lnTo>
                    <a:lnTo>
                      <a:pt x="442" y="87"/>
                    </a:lnTo>
                    <a:lnTo>
                      <a:pt x="432" y="88"/>
                    </a:lnTo>
                    <a:lnTo>
                      <a:pt x="423" y="88"/>
                    </a:lnTo>
                    <a:lnTo>
                      <a:pt x="412" y="89"/>
                    </a:lnTo>
                    <a:lnTo>
                      <a:pt x="402" y="90"/>
                    </a:lnTo>
                    <a:lnTo>
                      <a:pt x="393" y="92"/>
                    </a:lnTo>
                    <a:lnTo>
                      <a:pt x="383" y="92"/>
                    </a:lnTo>
                    <a:lnTo>
                      <a:pt x="372" y="93"/>
                    </a:lnTo>
                    <a:lnTo>
                      <a:pt x="363" y="94"/>
                    </a:lnTo>
                    <a:lnTo>
                      <a:pt x="369" y="95"/>
                    </a:lnTo>
                    <a:lnTo>
                      <a:pt x="376" y="95"/>
                    </a:lnTo>
                    <a:lnTo>
                      <a:pt x="384" y="96"/>
                    </a:lnTo>
                    <a:lnTo>
                      <a:pt x="394" y="96"/>
                    </a:lnTo>
                    <a:lnTo>
                      <a:pt x="405" y="98"/>
                    </a:lnTo>
                    <a:lnTo>
                      <a:pt x="417" y="98"/>
                    </a:lnTo>
                    <a:lnTo>
                      <a:pt x="430" y="99"/>
                    </a:lnTo>
                    <a:lnTo>
                      <a:pt x="444" y="100"/>
                    </a:lnTo>
                    <a:lnTo>
                      <a:pt x="444" y="105"/>
                    </a:lnTo>
                    <a:lnTo>
                      <a:pt x="443" y="110"/>
                    </a:lnTo>
                    <a:lnTo>
                      <a:pt x="443" y="116"/>
                    </a:lnTo>
                    <a:lnTo>
                      <a:pt x="442" y="120"/>
                    </a:lnTo>
                    <a:lnTo>
                      <a:pt x="418" y="123"/>
                    </a:lnTo>
                    <a:lnTo>
                      <a:pt x="400" y="125"/>
                    </a:lnTo>
                    <a:lnTo>
                      <a:pt x="387" y="126"/>
                    </a:lnTo>
                    <a:lnTo>
                      <a:pt x="377" y="128"/>
                    </a:lnTo>
                    <a:lnTo>
                      <a:pt x="371" y="128"/>
                    </a:lnTo>
                    <a:lnTo>
                      <a:pt x="366" y="129"/>
                    </a:lnTo>
                    <a:lnTo>
                      <a:pt x="363" y="130"/>
                    </a:lnTo>
                    <a:lnTo>
                      <a:pt x="360" y="131"/>
                    </a:lnTo>
                    <a:lnTo>
                      <a:pt x="371" y="131"/>
                    </a:lnTo>
                    <a:lnTo>
                      <a:pt x="381" y="131"/>
                    </a:lnTo>
                    <a:lnTo>
                      <a:pt x="391" y="131"/>
                    </a:lnTo>
                    <a:lnTo>
                      <a:pt x="401" y="131"/>
                    </a:lnTo>
                    <a:lnTo>
                      <a:pt x="411" y="131"/>
                    </a:lnTo>
                    <a:lnTo>
                      <a:pt x="420" y="131"/>
                    </a:lnTo>
                    <a:lnTo>
                      <a:pt x="431" y="131"/>
                    </a:lnTo>
                    <a:lnTo>
                      <a:pt x="441" y="131"/>
                    </a:lnTo>
                    <a:lnTo>
                      <a:pt x="442" y="135"/>
                    </a:lnTo>
                    <a:lnTo>
                      <a:pt x="442" y="140"/>
                    </a:lnTo>
                    <a:lnTo>
                      <a:pt x="442" y="146"/>
                    </a:lnTo>
                    <a:lnTo>
                      <a:pt x="442" y="150"/>
                    </a:lnTo>
                    <a:lnTo>
                      <a:pt x="436" y="152"/>
                    </a:lnTo>
                    <a:lnTo>
                      <a:pt x="426" y="154"/>
                    </a:lnTo>
                    <a:lnTo>
                      <a:pt x="415" y="155"/>
                    </a:lnTo>
                    <a:lnTo>
                      <a:pt x="403" y="157"/>
                    </a:lnTo>
                    <a:lnTo>
                      <a:pt x="391" y="159"/>
                    </a:lnTo>
                    <a:lnTo>
                      <a:pt x="382" y="160"/>
                    </a:lnTo>
                    <a:lnTo>
                      <a:pt x="375" y="161"/>
                    </a:lnTo>
                    <a:lnTo>
                      <a:pt x="371" y="163"/>
                    </a:lnTo>
                    <a:lnTo>
                      <a:pt x="381" y="164"/>
                    </a:lnTo>
                    <a:lnTo>
                      <a:pt x="389" y="164"/>
                    </a:lnTo>
                    <a:lnTo>
                      <a:pt x="396" y="164"/>
                    </a:lnTo>
                    <a:lnTo>
                      <a:pt x="402" y="165"/>
                    </a:lnTo>
                    <a:lnTo>
                      <a:pt x="409" y="165"/>
                    </a:lnTo>
                    <a:lnTo>
                      <a:pt x="418" y="165"/>
                    </a:lnTo>
                    <a:lnTo>
                      <a:pt x="429" y="164"/>
                    </a:lnTo>
                    <a:lnTo>
                      <a:pt x="442" y="164"/>
                    </a:lnTo>
                    <a:lnTo>
                      <a:pt x="442" y="170"/>
                    </a:lnTo>
                    <a:lnTo>
                      <a:pt x="442" y="175"/>
                    </a:lnTo>
                    <a:lnTo>
                      <a:pt x="442" y="181"/>
                    </a:lnTo>
                    <a:lnTo>
                      <a:pt x="442" y="187"/>
                    </a:lnTo>
                    <a:lnTo>
                      <a:pt x="431" y="188"/>
                    </a:lnTo>
                    <a:lnTo>
                      <a:pt x="419" y="189"/>
                    </a:lnTo>
                    <a:lnTo>
                      <a:pt x="408" y="190"/>
                    </a:lnTo>
                    <a:lnTo>
                      <a:pt x="397" y="193"/>
                    </a:lnTo>
                    <a:lnTo>
                      <a:pt x="387" y="194"/>
                    </a:lnTo>
                    <a:lnTo>
                      <a:pt x="376" y="195"/>
                    </a:lnTo>
                    <a:lnTo>
                      <a:pt x="364" y="197"/>
                    </a:lnTo>
                    <a:lnTo>
                      <a:pt x="353" y="199"/>
                    </a:lnTo>
                    <a:lnTo>
                      <a:pt x="364" y="199"/>
                    </a:lnTo>
                    <a:lnTo>
                      <a:pt x="376" y="199"/>
                    </a:lnTo>
                    <a:lnTo>
                      <a:pt x="387" y="199"/>
                    </a:lnTo>
                    <a:lnTo>
                      <a:pt x="397" y="199"/>
                    </a:lnTo>
                    <a:lnTo>
                      <a:pt x="408" y="199"/>
                    </a:lnTo>
                    <a:lnTo>
                      <a:pt x="419" y="199"/>
                    </a:lnTo>
                    <a:lnTo>
                      <a:pt x="431" y="199"/>
                    </a:lnTo>
                    <a:lnTo>
                      <a:pt x="442" y="199"/>
                    </a:lnTo>
                    <a:lnTo>
                      <a:pt x="442" y="205"/>
                    </a:lnTo>
                    <a:lnTo>
                      <a:pt x="442" y="211"/>
                    </a:lnTo>
                    <a:lnTo>
                      <a:pt x="442" y="217"/>
                    </a:lnTo>
                    <a:lnTo>
                      <a:pt x="442" y="223"/>
                    </a:lnTo>
                    <a:lnTo>
                      <a:pt x="420" y="225"/>
                    </a:lnTo>
                    <a:lnTo>
                      <a:pt x="405" y="226"/>
                    </a:lnTo>
                    <a:lnTo>
                      <a:pt x="391" y="227"/>
                    </a:lnTo>
                    <a:lnTo>
                      <a:pt x="383" y="229"/>
                    </a:lnTo>
                    <a:lnTo>
                      <a:pt x="376" y="229"/>
                    </a:lnTo>
                    <a:lnTo>
                      <a:pt x="371" y="230"/>
                    </a:lnTo>
                    <a:lnTo>
                      <a:pt x="365" y="231"/>
                    </a:lnTo>
                    <a:lnTo>
                      <a:pt x="359" y="232"/>
                    </a:lnTo>
                    <a:lnTo>
                      <a:pt x="359" y="233"/>
                    </a:lnTo>
                    <a:lnTo>
                      <a:pt x="359" y="235"/>
                    </a:lnTo>
                    <a:lnTo>
                      <a:pt x="359" y="236"/>
                    </a:lnTo>
                    <a:lnTo>
                      <a:pt x="359" y="237"/>
                    </a:lnTo>
                    <a:lnTo>
                      <a:pt x="377" y="236"/>
                    </a:lnTo>
                    <a:lnTo>
                      <a:pt x="391" y="235"/>
                    </a:lnTo>
                    <a:lnTo>
                      <a:pt x="402" y="235"/>
                    </a:lnTo>
                    <a:lnTo>
                      <a:pt x="411" y="233"/>
                    </a:lnTo>
                    <a:lnTo>
                      <a:pt x="418" y="233"/>
                    </a:lnTo>
                    <a:lnTo>
                      <a:pt x="425" y="233"/>
                    </a:lnTo>
                    <a:lnTo>
                      <a:pt x="432" y="233"/>
                    </a:lnTo>
                    <a:lnTo>
                      <a:pt x="441" y="233"/>
                    </a:lnTo>
                    <a:lnTo>
                      <a:pt x="441" y="238"/>
                    </a:lnTo>
                    <a:lnTo>
                      <a:pt x="441" y="243"/>
                    </a:lnTo>
                    <a:lnTo>
                      <a:pt x="441" y="249"/>
                    </a:lnTo>
                    <a:lnTo>
                      <a:pt x="441" y="254"/>
                    </a:lnTo>
                    <a:lnTo>
                      <a:pt x="436" y="255"/>
                    </a:lnTo>
                    <a:lnTo>
                      <a:pt x="431" y="256"/>
                    </a:lnTo>
                    <a:lnTo>
                      <a:pt x="426" y="258"/>
                    </a:lnTo>
                    <a:lnTo>
                      <a:pt x="419" y="259"/>
                    </a:lnTo>
                    <a:lnTo>
                      <a:pt x="409" y="260"/>
                    </a:lnTo>
                    <a:lnTo>
                      <a:pt x="396" y="261"/>
                    </a:lnTo>
                    <a:lnTo>
                      <a:pt x="378" y="264"/>
                    </a:lnTo>
                    <a:lnTo>
                      <a:pt x="355" y="267"/>
                    </a:lnTo>
                    <a:lnTo>
                      <a:pt x="355" y="268"/>
                    </a:lnTo>
                    <a:lnTo>
                      <a:pt x="355" y="270"/>
                    </a:lnTo>
                    <a:lnTo>
                      <a:pt x="355" y="271"/>
                    </a:lnTo>
                    <a:lnTo>
                      <a:pt x="355" y="272"/>
                    </a:lnTo>
                    <a:lnTo>
                      <a:pt x="366" y="272"/>
                    </a:lnTo>
                    <a:lnTo>
                      <a:pt x="377" y="271"/>
                    </a:lnTo>
                    <a:lnTo>
                      <a:pt x="387" y="271"/>
                    </a:lnTo>
                    <a:lnTo>
                      <a:pt x="397" y="270"/>
                    </a:lnTo>
                    <a:lnTo>
                      <a:pt x="407" y="268"/>
                    </a:lnTo>
                    <a:lnTo>
                      <a:pt x="418" y="267"/>
                    </a:lnTo>
                    <a:lnTo>
                      <a:pt x="427" y="267"/>
                    </a:lnTo>
                    <a:lnTo>
                      <a:pt x="438" y="266"/>
                    </a:lnTo>
                    <a:lnTo>
                      <a:pt x="440" y="273"/>
                    </a:lnTo>
                    <a:lnTo>
                      <a:pt x="441" y="280"/>
                    </a:lnTo>
                    <a:lnTo>
                      <a:pt x="442" y="288"/>
                    </a:lnTo>
                    <a:lnTo>
                      <a:pt x="443" y="295"/>
                    </a:lnTo>
                    <a:lnTo>
                      <a:pt x="427" y="296"/>
                    </a:lnTo>
                    <a:lnTo>
                      <a:pt x="412" y="297"/>
                    </a:lnTo>
                    <a:lnTo>
                      <a:pt x="396" y="297"/>
                    </a:lnTo>
                    <a:lnTo>
                      <a:pt x="381" y="298"/>
                    </a:lnTo>
                    <a:lnTo>
                      <a:pt x="365" y="301"/>
                    </a:lnTo>
                    <a:lnTo>
                      <a:pt x="349" y="303"/>
                    </a:lnTo>
                    <a:lnTo>
                      <a:pt x="334" y="307"/>
                    </a:lnTo>
                    <a:lnTo>
                      <a:pt x="317" y="313"/>
                    </a:lnTo>
                    <a:lnTo>
                      <a:pt x="323" y="313"/>
                    </a:lnTo>
                    <a:lnTo>
                      <a:pt x="330" y="313"/>
                    </a:lnTo>
                    <a:lnTo>
                      <a:pt x="341" y="313"/>
                    </a:lnTo>
                    <a:lnTo>
                      <a:pt x="354" y="312"/>
                    </a:lnTo>
                    <a:lnTo>
                      <a:pt x="371" y="310"/>
                    </a:lnTo>
                    <a:lnTo>
                      <a:pt x="390" y="308"/>
                    </a:lnTo>
                    <a:lnTo>
                      <a:pt x="414" y="307"/>
                    </a:lnTo>
                    <a:lnTo>
                      <a:pt x="443" y="304"/>
                    </a:lnTo>
                    <a:lnTo>
                      <a:pt x="443" y="326"/>
                    </a:lnTo>
                    <a:lnTo>
                      <a:pt x="443" y="342"/>
                    </a:lnTo>
                    <a:lnTo>
                      <a:pt x="442" y="351"/>
                    </a:lnTo>
                    <a:lnTo>
                      <a:pt x="438" y="357"/>
                    </a:lnTo>
                    <a:lnTo>
                      <a:pt x="431" y="361"/>
                    </a:lnTo>
                    <a:lnTo>
                      <a:pt x="419" y="362"/>
                    </a:lnTo>
                    <a:lnTo>
                      <a:pt x="402" y="363"/>
                    </a:lnTo>
                    <a:lnTo>
                      <a:pt x="377" y="365"/>
                    </a:lnTo>
                    <a:lnTo>
                      <a:pt x="378" y="366"/>
                    </a:lnTo>
                    <a:lnTo>
                      <a:pt x="379" y="367"/>
                    </a:lnTo>
                    <a:lnTo>
                      <a:pt x="379" y="369"/>
                    </a:lnTo>
                    <a:lnTo>
                      <a:pt x="381" y="371"/>
                    </a:lnTo>
                    <a:lnTo>
                      <a:pt x="388" y="371"/>
                    </a:lnTo>
                    <a:lnTo>
                      <a:pt x="395" y="371"/>
                    </a:lnTo>
                    <a:lnTo>
                      <a:pt x="402" y="371"/>
                    </a:lnTo>
                    <a:lnTo>
                      <a:pt x="411" y="371"/>
                    </a:lnTo>
                    <a:lnTo>
                      <a:pt x="418" y="371"/>
                    </a:lnTo>
                    <a:lnTo>
                      <a:pt x="425" y="371"/>
                    </a:lnTo>
                    <a:lnTo>
                      <a:pt x="434" y="371"/>
                    </a:lnTo>
                    <a:lnTo>
                      <a:pt x="441" y="371"/>
                    </a:lnTo>
                    <a:lnTo>
                      <a:pt x="441" y="372"/>
                    </a:lnTo>
                    <a:lnTo>
                      <a:pt x="441" y="373"/>
                    </a:lnTo>
                    <a:lnTo>
                      <a:pt x="441" y="375"/>
                    </a:lnTo>
                    <a:lnTo>
                      <a:pt x="441" y="377"/>
                    </a:lnTo>
                    <a:lnTo>
                      <a:pt x="414" y="378"/>
                    </a:lnTo>
                    <a:lnTo>
                      <a:pt x="388" y="379"/>
                    </a:lnTo>
                    <a:lnTo>
                      <a:pt x="361" y="379"/>
                    </a:lnTo>
                    <a:lnTo>
                      <a:pt x="335" y="380"/>
                    </a:lnTo>
                    <a:lnTo>
                      <a:pt x="308" y="380"/>
                    </a:lnTo>
                    <a:lnTo>
                      <a:pt x="282" y="381"/>
                    </a:lnTo>
                    <a:lnTo>
                      <a:pt x="255" y="381"/>
                    </a:lnTo>
                    <a:lnTo>
                      <a:pt x="229" y="381"/>
                    </a:lnTo>
                    <a:lnTo>
                      <a:pt x="203" y="383"/>
                    </a:lnTo>
                    <a:lnTo>
                      <a:pt x="175" y="383"/>
                    </a:lnTo>
                    <a:lnTo>
                      <a:pt x="148" y="383"/>
                    </a:lnTo>
                    <a:lnTo>
                      <a:pt x="122" y="383"/>
                    </a:lnTo>
                    <a:lnTo>
                      <a:pt x="95" y="384"/>
                    </a:lnTo>
                    <a:lnTo>
                      <a:pt x="69" y="384"/>
                    </a:lnTo>
                    <a:lnTo>
                      <a:pt x="41" y="384"/>
                    </a:lnTo>
                    <a:lnTo>
                      <a:pt x="15" y="384"/>
                    </a:lnTo>
                    <a:lnTo>
                      <a:pt x="12" y="383"/>
                    </a:lnTo>
                    <a:lnTo>
                      <a:pt x="9" y="380"/>
                    </a:lnTo>
                    <a:lnTo>
                      <a:pt x="5" y="379"/>
                    </a:lnTo>
                    <a:lnTo>
                      <a:pt x="2" y="378"/>
                    </a:lnTo>
                    <a:lnTo>
                      <a:pt x="8" y="373"/>
                    </a:lnTo>
                    <a:lnTo>
                      <a:pt x="15" y="369"/>
                    </a:lnTo>
                    <a:lnTo>
                      <a:pt x="23" y="367"/>
                    </a:lnTo>
                    <a:lnTo>
                      <a:pt x="33" y="365"/>
                    </a:lnTo>
                    <a:lnTo>
                      <a:pt x="43" y="363"/>
                    </a:lnTo>
                    <a:lnTo>
                      <a:pt x="51" y="362"/>
                    </a:lnTo>
                    <a:lnTo>
                      <a:pt x="59" y="362"/>
                    </a:lnTo>
                    <a:lnTo>
                      <a:pt x="65" y="361"/>
                    </a:lnTo>
                    <a:lnTo>
                      <a:pt x="56" y="361"/>
                    </a:lnTo>
                    <a:lnTo>
                      <a:pt x="49" y="360"/>
                    </a:lnTo>
                    <a:lnTo>
                      <a:pt x="43" y="360"/>
                    </a:lnTo>
                    <a:lnTo>
                      <a:pt x="38" y="360"/>
                    </a:lnTo>
                    <a:lnTo>
                      <a:pt x="32" y="361"/>
                    </a:lnTo>
                    <a:lnTo>
                      <a:pt x="25" y="361"/>
                    </a:lnTo>
                    <a:lnTo>
                      <a:pt x="16" y="362"/>
                    </a:lnTo>
                    <a:lnTo>
                      <a:pt x="5" y="363"/>
                    </a:lnTo>
                    <a:lnTo>
                      <a:pt x="4" y="361"/>
                    </a:lnTo>
                    <a:lnTo>
                      <a:pt x="3" y="359"/>
                    </a:lnTo>
                    <a:lnTo>
                      <a:pt x="3" y="355"/>
                    </a:lnTo>
                    <a:lnTo>
                      <a:pt x="2" y="348"/>
                    </a:lnTo>
                    <a:lnTo>
                      <a:pt x="11" y="347"/>
                    </a:lnTo>
                    <a:lnTo>
                      <a:pt x="26" y="344"/>
                    </a:lnTo>
                    <a:lnTo>
                      <a:pt x="44" y="341"/>
                    </a:lnTo>
                    <a:lnTo>
                      <a:pt x="62" y="338"/>
                    </a:lnTo>
                    <a:lnTo>
                      <a:pt x="80" y="335"/>
                    </a:lnTo>
                    <a:lnTo>
                      <a:pt x="95" y="331"/>
                    </a:lnTo>
                    <a:lnTo>
                      <a:pt x="106" y="327"/>
                    </a:lnTo>
                    <a:lnTo>
                      <a:pt x="112" y="325"/>
                    </a:lnTo>
                    <a:lnTo>
                      <a:pt x="99" y="327"/>
                    </a:lnTo>
                    <a:lnTo>
                      <a:pt x="86" y="329"/>
                    </a:lnTo>
                    <a:lnTo>
                      <a:pt x="73" y="331"/>
                    </a:lnTo>
                    <a:lnTo>
                      <a:pt x="59" y="332"/>
                    </a:lnTo>
                    <a:lnTo>
                      <a:pt x="46" y="333"/>
                    </a:lnTo>
                    <a:lnTo>
                      <a:pt x="32" y="335"/>
                    </a:lnTo>
                    <a:lnTo>
                      <a:pt x="17" y="335"/>
                    </a:lnTo>
                    <a:lnTo>
                      <a:pt x="3" y="335"/>
                    </a:lnTo>
                    <a:lnTo>
                      <a:pt x="2" y="330"/>
                    </a:lnTo>
                    <a:lnTo>
                      <a:pt x="2" y="325"/>
                    </a:lnTo>
                    <a:lnTo>
                      <a:pt x="2" y="321"/>
                    </a:lnTo>
                    <a:lnTo>
                      <a:pt x="0" y="317"/>
                    </a:lnTo>
                    <a:lnTo>
                      <a:pt x="10" y="315"/>
                    </a:lnTo>
                    <a:lnTo>
                      <a:pt x="20" y="314"/>
                    </a:lnTo>
                    <a:lnTo>
                      <a:pt x="29" y="313"/>
                    </a:lnTo>
                    <a:lnTo>
                      <a:pt x="40" y="312"/>
                    </a:lnTo>
                    <a:lnTo>
                      <a:pt x="50" y="310"/>
                    </a:lnTo>
                    <a:lnTo>
                      <a:pt x="58" y="308"/>
                    </a:lnTo>
                    <a:lnTo>
                      <a:pt x="67" y="306"/>
                    </a:lnTo>
                    <a:lnTo>
                      <a:pt x="73" y="303"/>
                    </a:lnTo>
                    <a:lnTo>
                      <a:pt x="64" y="303"/>
                    </a:lnTo>
                    <a:lnTo>
                      <a:pt x="56" y="303"/>
                    </a:lnTo>
                    <a:lnTo>
                      <a:pt x="46" y="303"/>
                    </a:lnTo>
                    <a:lnTo>
                      <a:pt x="38" y="303"/>
                    </a:lnTo>
                    <a:lnTo>
                      <a:pt x="29" y="303"/>
                    </a:lnTo>
                    <a:lnTo>
                      <a:pt x="20" y="303"/>
                    </a:lnTo>
                    <a:lnTo>
                      <a:pt x="11" y="303"/>
                    </a:lnTo>
                    <a:lnTo>
                      <a:pt x="3" y="303"/>
                    </a:lnTo>
                    <a:lnTo>
                      <a:pt x="3" y="300"/>
                    </a:lnTo>
                    <a:lnTo>
                      <a:pt x="3" y="296"/>
                    </a:lnTo>
                    <a:lnTo>
                      <a:pt x="3" y="292"/>
                    </a:lnTo>
                    <a:lnTo>
                      <a:pt x="2" y="288"/>
                    </a:lnTo>
                    <a:close/>
                  </a:path>
                </a:pathLst>
              </a:custGeom>
              <a:solidFill>
                <a:srgbClr val="D89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6" name="Freeform 156"/>
              <p:cNvSpPr>
                <a:spLocks/>
              </p:cNvSpPr>
              <p:nvPr/>
            </p:nvSpPr>
            <p:spPr bwMode="auto">
              <a:xfrm>
                <a:off x="5101" y="1760"/>
                <a:ext cx="65" cy="9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0" y="2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34" y="0"/>
                  </a:cxn>
                  <a:cxn ang="0">
                    <a:pos x="42" y="1"/>
                  </a:cxn>
                  <a:cxn ang="0">
                    <a:pos x="51" y="1"/>
                  </a:cxn>
                  <a:cxn ang="0">
                    <a:pos x="58" y="2"/>
                  </a:cxn>
                  <a:cxn ang="0">
                    <a:pos x="65" y="3"/>
                  </a:cxn>
                  <a:cxn ang="0">
                    <a:pos x="59" y="5"/>
                  </a:cxn>
                  <a:cxn ang="0">
                    <a:pos x="52" y="6"/>
                  </a:cxn>
                  <a:cxn ang="0">
                    <a:pos x="45" y="7"/>
                  </a:cxn>
                  <a:cxn ang="0">
                    <a:pos x="36" y="8"/>
                  </a:cxn>
                  <a:cxn ang="0">
                    <a:pos x="28" y="8"/>
                  </a:cxn>
                  <a:cxn ang="0">
                    <a:pos x="19" y="8"/>
                  </a:cxn>
                  <a:cxn ang="0">
                    <a:pos x="11" y="9"/>
                  </a:cxn>
                  <a:cxn ang="0">
                    <a:pos x="2" y="9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</a:cxnLst>
                <a:rect l="0" t="0" r="r" b="b"/>
                <a:pathLst>
                  <a:path w="65" h="9">
                    <a:moveTo>
                      <a:pt x="1" y="5"/>
                    </a:moveTo>
                    <a:lnTo>
                      <a:pt x="10" y="2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42" y="1"/>
                    </a:lnTo>
                    <a:lnTo>
                      <a:pt x="51" y="1"/>
                    </a:lnTo>
                    <a:lnTo>
                      <a:pt x="58" y="2"/>
                    </a:lnTo>
                    <a:lnTo>
                      <a:pt x="65" y="3"/>
                    </a:lnTo>
                    <a:lnTo>
                      <a:pt x="59" y="5"/>
                    </a:lnTo>
                    <a:lnTo>
                      <a:pt x="52" y="6"/>
                    </a:lnTo>
                    <a:lnTo>
                      <a:pt x="45" y="7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9" y="8"/>
                    </a:lnTo>
                    <a:lnTo>
                      <a:pt x="11" y="9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7" name="Freeform 157"/>
              <p:cNvSpPr>
                <a:spLocks/>
              </p:cNvSpPr>
              <p:nvPr/>
            </p:nvSpPr>
            <p:spPr bwMode="auto">
              <a:xfrm>
                <a:off x="5107" y="1971"/>
                <a:ext cx="71" cy="10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6" y="3"/>
                  </a:cxn>
                  <a:cxn ang="0">
                    <a:pos x="15" y="0"/>
                  </a:cxn>
                  <a:cxn ang="0">
                    <a:pos x="24" y="0"/>
                  </a:cxn>
                  <a:cxn ang="0">
                    <a:pos x="36" y="0"/>
                  </a:cxn>
                  <a:cxn ang="0">
                    <a:pos x="47" y="0"/>
                  </a:cxn>
                  <a:cxn ang="0">
                    <a:pos x="57" y="0"/>
                  </a:cxn>
                  <a:cxn ang="0">
                    <a:pos x="65" y="2"/>
                  </a:cxn>
                  <a:cxn ang="0">
                    <a:pos x="71" y="3"/>
                  </a:cxn>
                  <a:cxn ang="0">
                    <a:pos x="63" y="4"/>
                  </a:cxn>
                  <a:cxn ang="0">
                    <a:pos x="54" y="4"/>
                  </a:cxn>
                  <a:cxn ang="0">
                    <a:pos x="46" y="5"/>
                  </a:cxn>
                  <a:cxn ang="0">
                    <a:pos x="37" y="6"/>
                  </a:cxn>
                  <a:cxn ang="0">
                    <a:pos x="29" y="8"/>
                  </a:cxn>
                  <a:cxn ang="0">
                    <a:pos x="21" y="8"/>
                  </a:cxn>
                  <a:cxn ang="0">
                    <a:pos x="11" y="9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5"/>
                  </a:cxn>
                </a:cxnLst>
                <a:rect l="0" t="0" r="r" b="b"/>
                <a:pathLst>
                  <a:path w="71" h="10">
                    <a:moveTo>
                      <a:pt x="1" y="5"/>
                    </a:moveTo>
                    <a:lnTo>
                      <a:pt x="6" y="3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2"/>
                    </a:lnTo>
                    <a:lnTo>
                      <a:pt x="71" y="3"/>
                    </a:lnTo>
                    <a:lnTo>
                      <a:pt x="63" y="4"/>
                    </a:lnTo>
                    <a:lnTo>
                      <a:pt x="54" y="4"/>
                    </a:lnTo>
                    <a:lnTo>
                      <a:pt x="46" y="5"/>
                    </a:lnTo>
                    <a:lnTo>
                      <a:pt x="37" y="6"/>
                    </a:lnTo>
                    <a:lnTo>
                      <a:pt x="29" y="8"/>
                    </a:lnTo>
                    <a:lnTo>
                      <a:pt x="21" y="8"/>
                    </a:lnTo>
                    <a:lnTo>
                      <a:pt x="11" y="9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8" name="Freeform 158"/>
              <p:cNvSpPr>
                <a:spLocks/>
              </p:cNvSpPr>
              <p:nvPr/>
            </p:nvSpPr>
            <p:spPr bwMode="auto">
              <a:xfrm>
                <a:off x="5110" y="1654"/>
                <a:ext cx="28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27" y="2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22" y="6"/>
                  </a:cxn>
                  <a:cxn ang="0">
                    <a:pos x="16" y="6"/>
                  </a:cxn>
                  <a:cxn ang="0">
                    <a:pos x="8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9" name="Freeform 159"/>
              <p:cNvSpPr>
                <a:spLocks/>
              </p:cNvSpPr>
              <p:nvPr/>
            </p:nvSpPr>
            <p:spPr bwMode="auto">
              <a:xfrm>
                <a:off x="5114" y="1194"/>
                <a:ext cx="5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5"/>
                  </a:cxn>
                  <a:cxn ang="0">
                    <a:pos x="14" y="5"/>
                  </a:cxn>
                  <a:cxn ang="0">
                    <a:pos x="21" y="4"/>
                  </a:cxn>
                  <a:cxn ang="0">
                    <a:pos x="27" y="3"/>
                  </a:cxn>
                  <a:cxn ang="0">
                    <a:pos x="34" y="3"/>
                  </a:cxn>
                  <a:cxn ang="0">
                    <a:pos x="40" y="1"/>
                  </a:cxn>
                  <a:cxn ang="0">
                    <a:pos x="46" y="1"/>
                  </a:cxn>
                  <a:cxn ang="0">
                    <a:pos x="52" y="0"/>
                  </a:cxn>
                  <a:cxn ang="0">
                    <a:pos x="50" y="5"/>
                  </a:cxn>
                  <a:cxn ang="0">
                    <a:pos x="45" y="9"/>
                  </a:cxn>
                  <a:cxn ang="0">
                    <a:pos x="39" y="10"/>
                  </a:cxn>
                  <a:cxn ang="0">
                    <a:pos x="32" y="11"/>
                  </a:cxn>
                  <a:cxn ang="0">
                    <a:pos x="23" y="12"/>
                  </a:cxn>
                  <a:cxn ang="0">
                    <a:pos x="15" y="12"/>
                  </a:cxn>
                  <a:cxn ang="0">
                    <a:pos x="8" y="12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0" t="0" r="r" b="b"/>
                <a:pathLst>
                  <a:path w="52" h="12">
                    <a:moveTo>
                      <a:pt x="0" y="6"/>
                    </a:moveTo>
                    <a:lnTo>
                      <a:pt x="8" y="5"/>
                    </a:lnTo>
                    <a:lnTo>
                      <a:pt x="14" y="5"/>
                    </a:lnTo>
                    <a:lnTo>
                      <a:pt x="21" y="4"/>
                    </a:lnTo>
                    <a:lnTo>
                      <a:pt x="27" y="3"/>
                    </a:lnTo>
                    <a:lnTo>
                      <a:pt x="34" y="3"/>
                    </a:lnTo>
                    <a:lnTo>
                      <a:pt x="40" y="1"/>
                    </a:lnTo>
                    <a:lnTo>
                      <a:pt x="46" y="1"/>
                    </a:lnTo>
                    <a:lnTo>
                      <a:pt x="52" y="0"/>
                    </a:lnTo>
                    <a:lnTo>
                      <a:pt x="50" y="5"/>
                    </a:lnTo>
                    <a:lnTo>
                      <a:pt x="45" y="9"/>
                    </a:lnTo>
                    <a:lnTo>
                      <a:pt x="39" y="10"/>
                    </a:lnTo>
                    <a:lnTo>
                      <a:pt x="32" y="11"/>
                    </a:lnTo>
                    <a:lnTo>
                      <a:pt x="23" y="12"/>
                    </a:lnTo>
                    <a:lnTo>
                      <a:pt x="15" y="12"/>
                    </a:lnTo>
                    <a:lnTo>
                      <a:pt x="8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0" name="Freeform 160"/>
              <p:cNvSpPr>
                <a:spLocks/>
              </p:cNvSpPr>
              <p:nvPr/>
            </p:nvSpPr>
            <p:spPr bwMode="auto">
              <a:xfrm>
                <a:off x="5117" y="1281"/>
                <a:ext cx="44" cy="12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9" y="1"/>
                  </a:cxn>
                  <a:cxn ang="0">
                    <a:pos x="25" y="0"/>
                  </a:cxn>
                  <a:cxn ang="0">
                    <a:pos x="31" y="0"/>
                  </a:cxn>
                  <a:cxn ang="0">
                    <a:pos x="36" y="1"/>
                  </a:cxn>
                  <a:cxn ang="0">
                    <a:pos x="41" y="1"/>
                  </a:cxn>
                  <a:cxn ang="0">
                    <a:pos x="44" y="1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4" y="5"/>
                  </a:cxn>
                  <a:cxn ang="0">
                    <a:pos x="44" y="6"/>
                  </a:cxn>
                  <a:cxn ang="0">
                    <a:pos x="39" y="6"/>
                  </a:cxn>
                  <a:cxn ang="0">
                    <a:pos x="35" y="7"/>
                  </a:cxn>
                  <a:cxn ang="0">
                    <a:pos x="29" y="7"/>
                  </a:cxn>
                  <a:cxn ang="0">
                    <a:pos x="24" y="8"/>
                  </a:cxn>
                  <a:cxn ang="0">
                    <a:pos x="18" y="10"/>
                  </a:cxn>
                  <a:cxn ang="0">
                    <a:pos x="13" y="11"/>
                  </a:cxn>
                  <a:cxn ang="0">
                    <a:pos x="7" y="11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7"/>
                  </a:cxn>
                </a:cxnLst>
                <a:rect l="0" t="0" r="r" b="b"/>
                <a:pathLst>
                  <a:path w="44" h="12">
                    <a:moveTo>
                      <a:pt x="1" y="7"/>
                    </a:moveTo>
                    <a:lnTo>
                      <a:pt x="6" y="4"/>
                    </a:lnTo>
                    <a:lnTo>
                      <a:pt x="12" y="2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39" y="6"/>
                    </a:lnTo>
                    <a:lnTo>
                      <a:pt x="35" y="7"/>
                    </a:lnTo>
                    <a:lnTo>
                      <a:pt x="29" y="7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1" name="Freeform 161"/>
              <p:cNvSpPr>
                <a:spLocks/>
              </p:cNvSpPr>
              <p:nvPr/>
            </p:nvSpPr>
            <p:spPr bwMode="auto">
              <a:xfrm>
                <a:off x="5118" y="1164"/>
                <a:ext cx="12" cy="1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2" y="3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1"/>
                  </a:cxn>
                </a:cxnLst>
                <a:rect l="0" t="0" r="r" b="b"/>
                <a:pathLst>
                  <a:path w="12" h="11">
                    <a:moveTo>
                      <a:pt x="1" y="1"/>
                    </a:move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2" name="Freeform 162"/>
              <p:cNvSpPr>
                <a:spLocks/>
              </p:cNvSpPr>
              <p:nvPr/>
            </p:nvSpPr>
            <p:spPr bwMode="auto">
              <a:xfrm>
                <a:off x="5128" y="1335"/>
                <a:ext cx="62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10" y="1"/>
                  </a:cxn>
                  <a:cxn ang="0">
                    <a:pos x="20" y="0"/>
                  </a:cxn>
                  <a:cxn ang="0">
                    <a:pos x="30" y="0"/>
                  </a:cxn>
                  <a:cxn ang="0">
                    <a:pos x="39" y="0"/>
                  </a:cxn>
                  <a:cxn ang="0">
                    <a:pos x="48" y="0"/>
                  </a:cxn>
                  <a:cxn ang="0">
                    <a:pos x="55" y="1"/>
                  </a:cxn>
                  <a:cxn ang="0">
                    <a:pos x="60" y="1"/>
                  </a:cxn>
                  <a:cxn ang="0">
                    <a:pos x="61" y="1"/>
                  </a:cxn>
                  <a:cxn ang="0">
                    <a:pos x="61" y="2"/>
                  </a:cxn>
                  <a:cxn ang="0">
                    <a:pos x="62" y="2"/>
                  </a:cxn>
                  <a:cxn ang="0">
                    <a:pos x="62" y="4"/>
                  </a:cxn>
                  <a:cxn ang="0">
                    <a:pos x="52" y="5"/>
                  </a:cxn>
                  <a:cxn ang="0">
                    <a:pos x="44" y="6"/>
                  </a:cxn>
                  <a:cxn ang="0">
                    <a:pos x="38" y="7"/>
                  </a:cxn>
                  <a:cxn ang="0">
                    <a:pos x="32" y="8"/>
                  </a:cxn>
                  <a:cxn ang="0">
                    <a:pos x="26" y="8"/>
                  </a:cxn>
                  <a:cxn ang="0">
                    <a:pos x="19" y="10"/>
                  </a:cxn>
                  <a:cxn ang="0">
                    <a:pos x="12" y="10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5"/>
                  </a:cxn>
                </a:cxnLst>
                <a:rect l="0" t="0" r="r" b="b"/>
                <a:pathLst>
                  <a:path w="62" h="11">
                    <a:moveTo>
                      <a:pt x="0" y="5"/>
                    </a:moveTo>
                    <a:lnTo>
                      <a:pt x="4" y="2"/>
                    </a:lnTo>
                    <a:lnTo>
                      <a:pt x="10" y="1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5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52" y="5"/>
                    </a:lnTo>
                    <a:lnTo>
                      <a:pt x="44" y="6"/>
                    </a:lnTo>
                    <a:lnTo>
                      <a:pt x="38" y="7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19" y="10"/>
                    </a:lnTo>
                    <a:lnTo>
                      <a:pt x="12" y="10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3" name="Freeform 163"/>
              <p:cNvSpPr>
                <a:spLocks/>
              </p:cNvSpPr>
              <p:nvPr/>
            </p:nvSpPr>
            <p:spPr bwMode="auto">
              <a:xfrm>
                <a:off x="5122" y="811"/>
                <a:ext cx="62" cy="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31" y="0"/>
                  </a:cxn>
                  <a:cxn ang="0">
                    <a:pos x="39" y="1"/>
                  </a:cxn>
                  <a:cxn ang="0">
                    <a:pos x="48" y="1"/>
                  </a:cxn>
                  <a:cxn ang="0">
                    <a:pos x="55" y="2"/>
                  </a:cxn>
                  <a:cxn ang="0">
                    <a:pos x="61" y="2"/>
                  </a:cxn>
                  <a:cxn ang="0">
                    <a:pos x="61" y="2"/>
                  </a:cxn>
                  <a:cxn ang="0">
                    <a:pos x="62" y="3"/>
                  </a:cxn>
                  <a:cxn ang="0">
                    <a:pos x="62" y="3"/>
                  </a:cxn>
                  <a:cxn ang="0">
                    <a:pos x="62" y="4"/>
                  </a:cxn>
                  <a:cxn ang="0">
                    <a:pos x="45" y="7"/>
                  </a:cxn>
                  <a:cxn ang="0">
                    <a:pos x="32" y="8"/>
                  </a:cxn>
                  <a:cxn ang="0">
                    <a:pos x="22" y="9"/>
                  </a:cxn>
                  <a:cxn ang="0">
                    <a:pos x="15" y="9"/>
                  </a:cxn>
                  <a:cxn ang="0">
                    <a:pos x="10" y="9"/>
                  </a:cxn>
                  <a:cxn ang="0">
                    <a:pos x="7" y="9"/>
                  </a:cxn>
                  <a:cxn ang="0">
                    <a:pos x="4" y="9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62" h="9">
                    <a:moveTo>
                      <a:pt x="0" y="4"/>
                    </a:moveTo>
                    <a:lnTo>
                      <a:pt x="6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39" y="1"/>
                    </a:lnTo>
                    <a:lnTo>
                      <a:pt x="48" y="1"/>
                    </a:lnTo>
                    <a:lnTo>
                      <a:pt x="55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45" y="7"/>
                    </a:lnTo>
                    <a:lnTo>
                      <a:pt x="32" y="8"/>
                    </a:lnTo>
                    <a:lnTo>
                      <a:pt x="22" y="9"/>
                    </a:lnTo>
                    <a:lnTo>
                      <a:pt x="15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4" name="Freeform 164"/>
              <p:cNvSpPr>
                <a:spLocks/>
              </p:cNvSpPr>
              <p:nvPr/>
            </p:nvSpPr>
            <p:spPr bwMode="auto">
              <a:xfrm>
                <a:off x="5130" y="1502"/>
                <a:ext cx="64" cy="9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5" y="3"/>
                  </a:cxn>
                  <a:cxn ang="0">
                    <a:pos x="10" y="3"/>
                  </a:cxn>
                  <a:cxn ang="0">
                    <a:pos x="17" y="3"/>
                  </a:cxn>
                  <a:cxn ang="0">
                    <a:pos x="28" y="1"/>
                  </a:cxn>
                  <a:cxn ang="0">
                    <a:pos x="42" y="1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4" y="0"/>
                  </a:cxn>
                  <a:cxn ang="0">
                    <a:pos x="64" y="1"/>
                  </a:cxn>
                  <a:cxn ang="0">
                    <a:pos x="64" y="1"/>
                  </a:cxn>
                  <a:cxn ang="0">
                    <a:pos x="60" y="4"/>
                  </a:cxn>
                  <a:cxn ang="0">
                    <a:pos x="54" y="6"/>
                  </a:cxn>
                  <a:cxn ang="0">
                    <a:pos x="47" y="7"/>
                  </a:cxn>
                  <a:cxn ang="0">
                    <a:pos x="38" y="9"/>
                  </a:cxn>
                  <a:cxn ang="0">
                    <a:pos x="29" y="9"/>
                  </a:cxn>
                  <a:cxn ang="0">
                    <a:pos x="19" y="9"/>
                  </a:cxn>
                  <a:cxn ang="0">
                    <a:pos x="10" y="9"/>
                  </a:cxn>
                  <a:cxn ang="0">
                    <a:pos x="2" y="9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</a:cxnLst>
                <a:rect l="0" t="0" r="r" b="b"/>
                <a:pathLst>
                  <a:path w="64" h="9">
                    <a:moveTo>
                      <a:pt x="1" y="5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28" y="1"/>
                    </a:lnTo>
                    <a:lnTo>
                      <a:pt x="42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0" y="4"/>
                    </a:lnTo>
                    <a:lnTo>
                      <a:pt x="54" y="6"/>
                    </a:lnTo>
                    <a:lnTo>
                      <a:pt x="47" y="7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19" y="9"/>
                    </a:lnTo>
                    <a:lnTo>
                      <a:pt x="10" y="9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5" name="Freeform 165"/>
              <p:cNvSpPr>
                <a:spLocks/>
              </p:cNvSpPr>
              <p:nvPr/>
            </p:nvSpPr>
            <p:spPr bwMode="auto">
              <a:xfrm>
                <a:off x="5132" y="926"/>
                <a:ext cx="3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16" y="1"/>
                  </a:cxn>
                  <a:cxn ang="0">
                    <a:pos x="24" y="2"/>
                  </a:cxn>
                  <a:cxn ang="0">
                    <a:pos x="32" y="4"/>
                  </a:cxn>
                  <a:cxn ang="0">
                    <a:pos x="26" y="6"/>
                  </a:cxn>
                  <a:cxn ang="0">
                    <a:pos x="18" y="7"/>
                  </a:cxn>
                  <a:cxn ang="0">
                    <a:pos x="10" y="7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2" h="7">
                    <a:moveTo>
                      <a:pt x="0" y="0"/>
                    </a:moveTo>
                    <a:lnTo>
                      <a:pt x="9" y="0"/>
                    </a:lnTo>
                    <a:lnTo>
                      <a:pt x="16" y="1"/>
                    </a:lnTo>
                    <a:lnTo>
                      <a:pt x="24" y="2"/>
                    </a:lnTo>
                    <a:lnTo>
                      <a:pt x="32" y="4"/>
                    </a:lnTo>
                    <a:lnTo>
                      <a:pt x="26" y="6"/>
                    </a:lnTo>
                    <a:lnTo>
                      <a:pt x="18" y="7"/>
                    </a:lnTo>
                    <a:lnTo>
                      <a:pt x="1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6" name="Freeform 166"/>
              <p:cNvSpPr>
                <a:spLocks/>
              </p:cNvSpPr>
              <p:nvPr/>
            </p:nvSpPr>
            <p:spPr bwMode="auto">
              <a:xfrm>
                <a:off x="5140" y="690"/>
                <a:ext cx="5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1"/>
                  </a:cxn>
                  <a:cxn ang="0">
                    <a:pos x="21" y="1"/>
                  </a:cxn>
                  <a:cxn ang="0">
                    <a:pos x="28" y="1"/>
                  </a:cxn>
                  <a:cxn ang="0">
                    <a:pos x="34" y="1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6" y="3"/>
                  </a:cxn>
                  <a:cxn ang="0">
                    <a:pos x="57" y="3"/>
                  </a:cxn>
                  <a:cxn ang="0">
                    <a:pos x="57" y="4"/>
                  </a:cxn>
                  <a:cxn ang="0">
                    <a:pos x="57" y="4"/>
                  </a:cxn>
                  <a:cxn ang="0">
                    <a:pos x="57" y="5"/>
                  </a:cxn>
                  <a:cxn ang="0">
                    <a:pos x="54" y="6"/>
                  </a:cxn>
                  <a:cxn ang="0">
                    <a:pos x="48" y="7"/>
                  </a:cxn>
                  <a:cxn ang="0">
                    <a:pos x="40" y="7"/>
                  </a:cxn>
                  <a:cxn ang="0">
                    <a:pos x="32" y="7"/>
                  </a:cxn>
                  <a:cxn ang="0">
                    <a:pos x="24" y="7"/>
                  </a:cxn>
                  <a:cxn ang="0">
                    <a:pos x="15" y="7"/>
                  </a:cxn>
                  <a:cxn ang="0">
                    <a:pos x="8" y="7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57" h="7">
                    <a:moveTo>
                      <a:pt x="0" y="0"/>
                    </a:moveTo>
                    <a:lnTo>
                      <a:pt x="7" y="0"/>
                    </a:lnTo>
                    <a:lnTo>
                      <a:pt x="14" y="1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34" y="1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4" y="6"/>
                    </a:lnTo>
                    <a:lnTo>
                      <a:pt x="48" y="7"/>
                    </a:lnTo>
                    <a:lnTo>
                      <a:pt x="40" y="7"/>
                    </a:lnTo>
                    <a:lnTo>
                      <a:pt x="32" y="7"/>
                    </a:lnTo>
                    <a:lnTo>
                      <a:pt x="24" y="7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7" name="Freeform 167"/>
              <p:cNvSpPr>
                <a:spLocks/>
              </p:cNvSpPr>
              <p:nvPr/>
            </p:nvSpPr>
            <p:spPr bwMode="auto">
              <a:xfrm>
                <a:off x="5146" y="974"/>
                <a:ext cx="6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9" y="0"/>
                  </a:cxn>
                  <a:cxn ang="0">
                    <a:pos x="67" y="0"/>
                  </a:cxn>
                  <a:cxn ang="0">
                    <a:pos x="60" y="3"/>
                  </a:cxn>
                  <a:cxn ang="0">
                    <a:pos x="53" y="5"/>
                  </a:cxn>
                  <a:cxn ang="0">
                    <a:pos x="44" y="6"/>
                  </a:cxn>
                  <a:cxn ang="0">
                    <a:pos x="36" y="7"/>
                  </a:cxn>
                  <a:cxn ang="0">
                    <a:pos x="27" y="7"/>
                  </a:cxn>
                  <a:cxn ang="0">
                    <a:pos x="19" y="7"/>
                  </a:cxn>
                  <a:cxn ang="0">
                    <a:pos x="9" y="7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7" h="7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3" y="5"/>
                    </a:lnTo>
                    <a:lnTo>
                      <a:pt x="44" y="6"/>
                    </a:lnTo>
                    <a:lnTo>
                      <a:pt x="36" y="7"/>
                    </a:lnTo>
                    <a:lnTo>
                      <a:pt x="27" y="7"/>
                    </a:lnTo>
                    <a:lnTo>
                      <a:pt x="19" y="7"/>
                    </a:lnTo>
                    <a:lnTo>
                      <a:pt x="9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8" name="Freeform 168"/>
              <p:cNvSpPr>
                <a:spLocks/>
              </p:cNvSpPr>
              <p:nvPr/>
            </p:nvSpPr>
            <p:spPr bwMode="auto">
              <a:xfrm>
                <a:off x="5146" y="740"/>
                <a:ext cx="22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1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18" y="6"/>
                  </a:cxn>
                  <a:cxn ang="0">
                    <a:pos x="12" y="8"/>
                  </a:cxn>
                  <a:cxn ang="0">
                    <a:pos x="6" y="7"/>
                  </a:cxn>
                  <a:cxn ang="0">
                    <a:pos x="0" y="1"/>
                  </a:cxn>
                </a:cxnLst>
                <a:rect l="0" t="0" r="r" b="b"/>
                <a:pathLst>
                  <a:path w="22" h="8">
                    <a:moveTo>
                      <a:pt x="0" y="1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18" y="6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9" name="Freeform 169"/>
              <p:cNvSpPr>
                <a:spLocks/>
              </p:cNvSpPr>
              <p:nvPr/>
            </p:nvSpPr>
            <p:spPr bwMode="auto">
              <a:xfrm>
                <a:off x="5164" y="1931"/>
                <a:ext cx="19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9" y="4"/>
                  </a:cxn>
                  <a:cxn ang="0">
                    <a:pos x="19" y="7"/>
                  </a:cxn>
                  <a:cxn ang="0">
                    <a:pos x="19" y="8"/>
                  </a:cxn>
                  <a:cxn ang="0">
                    <a:pos x="15" y="8"/>
                  </a:cxn>
                  <a:cxn ang="0">
                    <a:pos x="9" y="8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19" h="8">
                    <a:moveTo>
                      <a:pt x="0" y="1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5" y="8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0" name="Freeform 170"/>
              <p:cNvSpPr>
                <a:spLocks/>
              </p:cNvSpPr>
              <p:nvPr/>
            </p:nvSpPr>
            <p:spPr bwMode="auto">
              <a:xfrm>
                <a:off x="5156" y="873"/>
                <a:ext cx="8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1"/>
                  </a:cxn>
                </a:cxnLst>
                <a:rect l="0" t="0" r="r" b="b"/>
                <a:pathLst>
                  <a:path w="8" h="10">
                    <a:moveTo>
                      <a:pt x="0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1" name="Freeform 171"/>
              <p:cNvSpPr>
                <a:spLocks/>
              </p:cNvSpPr>
              <p:nvPr/>
            </p:nvSpPr>
            <p:spPr bwMode="auto">
              <a:xfrm>
                <a:off x="5235" y="1493"/>
                <a:ext cx="19" cy="8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6"/>
                  </a:cxn>
                  <a:cxn ang="0">
                    <a:pos x="19" y="8"/>
                  </a:cxn>
                  <a:cxn ang="0">
                    <a:pos x="14" y="8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rect l="0" t="0" r="r" b="b"/>
                <a:pathLst>
                  <a:path w="19" h="8">
                    <a:moveTo>
                      <a:pt x="1" y="2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2" name="Freeform 172"/>
              <p:cNvSpPr>
                <a:spLocks/>
              </p:cNvSpPr>
              <p:nvPr/>
            </p:nvSpPr>
            <p:spPr bwMode="auto">
              <a:xfrm>
                <a:off x="5271" y="967"/>
                <a:ext cx="42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24" y="1"/>
                  </a:cxn>
                  <a:cxn ang="0">
                    <a:pos x="30" y="2"/>
                  </a:cxn>
                  <a:cxn ang="0">
                    <a:pos x="39" y="4"/>
                  </a:cxn>
                  <a:cxn ang="0">
                    <a:pos x="41" y="4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2" y="6"/>
                  </a:cxn>
                  <a:cxn ang="0">
                    <a:pos x="37" y="6"/>
                  </a:cxn>
                  <a:cxn ang="0">
                    <a:pos x="32" y="7"/>
                  </a:cxn>
                  <a:cxn ang="0">
                    <a:pos x="27" y="7"/>
                  </a:cxn>
                  <a:cxn ang="0">
                    <a:pos x="23" y="7"/>
                  </a:cxn>
                  <a:cxn ang="0">
                    <a:pos x="18" y="8"/>
                  </a:cxn>
                  <a:cxn ang="0">
                    <a:pos x="13" y="8"/>
                  </a:cxn>
                  <a:cxn ang="0">
                    <a:pos x="8" y="10"/>
                  </a:cxn>
                  <a:cxn ang="0">
                    <a:pos x="3" y="10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1"/>
                  </a:cxn>
                </a:cxnLst>
                <a:rect l="0" t="0" r="r" b="b"/>
                <a:pathLst>
                  <a:path w="42" h="10">
                    <a:moveTo>
                      <a:pt x="0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1"/>
                    </a:lnTo>
                    <a:lnTo>
                      <a:pt x="30" y="2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7"/>
                    </a:lnTo>
                    <a:lnTo>
                      <a:pt x="27" y="7"/>
                    </a:lnTo>
                    <a:lnTo>
                      <a:pt x="23" y="7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3" name="Freeform 173"/>
              <p:cNvSpPr>
                <a:spLocks/>
              </p:cNvSpPr>
              <p:nvPr/>
            </p:nvSpPr>
            <p:spPr bwMode="auto">
              <a:xfrm>
                <a:off x="5279" y="1307"/>
                <a:ext cx="1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9"/>
                  </a:cxn>
                  <a:cxn ang="0">
                    <a:pos x="6" y="9"/>
                  </a:cxn>
                  <a:cxn ang="0">
                    <a:pos x="3" y="8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6" y="9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4" name="Freeform 174"/>
              <p:cNvSpPr>
                <a:spLocks/>
              </p:cNvSpPr>
              <p:nvPr/>
            </p:nvSpPr>
            <p:spPr bwMode="auto">
              <a:xfrm>
                <a:off x="5292" y="823"/>
                <a:ext cx="56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3"/>
                  </a:cxn>
                  <a:cxn ang="0">
                    <a:pos x="14" y="1"/>
                  </a:cxn>
                  <a:cxn ang="0">
                    <a:pos x="22" y="1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47" y="1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51" y="6"/>
                  </a:cxn>
                  <a:cxn ang="0">
                    <a:pos x="44" y="7"/>
                  </a:cxn>
                  <a:cxn ang="0">
                    <a:pos x="36" y="8"/>
                  </a:cxn>
                  <a:cxn ang="0">
                    <a:pos x="28" y="8"/>
                  </a:cxn>
                  <a:cxn ang="0">
                    <a:pos x="20" y="9"/>
                  </a:cxn>
                  <a:cxn ang="0">
                    <a:pos x="11" y="10"/>
                  </a:cxn>
                  <a:cxn ang="0">
                    <a:pos x="5" y="12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4"/>
                  </a:cxn>
                </a:cxnLst>
                <a:rect l="0" t="0" r="r" b="b"/>
                <a:pathLst>
                  <a:path w="56" h="13">
                    <a:moveTo>
                      <a:pt x="0" y="4"/>
                    </a:moveTo>
                    <a:lnTo>
                      <a:pt x="6" y="3"/>
                    </a:lnTo>
                    <a:lnTo>
                      <a:pt x="14" y="1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2" y="2"/>
                    </a:lnTo>
                    <a:lnTo>
                      <a:pt x="56" y="4"/>
                    </a:lnTo>
                    <a:lnTo>
                      <a:pt x="51" y="6"/>
                    </a:lnTo>
                    <a:lnTo>
                      <a:pt x="44" y="7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0" y="9"/>
                    </a:lnTo>
                    <a:lnTo>
                      <a:pt x="11" y="10"/>
                    </a:lnTo>
                    <a:lnTo>
                      <a:pt x="5" y="12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5" name="Freeform 175"/>
              <p:cNvSpPr>
                <a:spLocks/>
              </p:cNvSpPr>
              <p:nvPr/>
            </p:nvSpPr>
            <p:spPr bwMode="auto">
              <a:xfrm>
                <a:off x="5297" y="740"/>
                <a:ext cx="53" cy="14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21" y="3"/>
                  </a:cxn>
                  <a:cxn ang="0">
                    <a:pos x="27" y="2"/>
                  </a:cxn>
                  <a:cxn ang="0">
                    <a:pos x="33" y="2"/>
                  </a:cxn>
                  <a:cxn ang="0">
                    <a:pos x="39" y="1"/>
                  </a:cxn>
                  <a:cxn ang="0">
                    <a:pos x="45" y="1"/>
                  </a:cxn>
                  <a:cxn ang="0">
                    <a:pos x="51" y="0"/>
                  </a:cxn>
                  <a:cxn ang="0">
                    <a:pos x="52" y="1"/>
                  </a:cxn>
                  <a:cxn ang="0">
                    <a:pos x="52" y="3"/>
                  </a:cxn>
                  <a:cxn ang="0">
                    <a:pos x="52" y="4"/>
                  </a:cxn>
                  <a:cxn ang="0">
                    <a:pos x="53" y="7"/>
                  </a:cxn>
                  <a:cxn ang="0">
                    <a:pos x="47" y="8"/>
                  </a:cxn>
                  <a:cxn ang="0">
                    <a:pos x="41" y="8"/>
                  </a:cxn>
                  <a:cxn ang="0">
                    <a:pos x="34" y="9"/>
                  </a:cxn>
                  <a:cxn ang="0">
                    <a:pos x="28" y="10"/>
                  </a:cxn>
                  <a:cxn ang="0">
                    <a:pos x="22" y="12"/>
                  </a:cxn>
                  <a:cxn ang="0">
                    <a:pos x="16" y="12"/>
                  </a:cxn>
                  <a:cxn ang="0">
                    <a:pos x="9" y="13"/>
                  </a:cxn>
                  <a:cxn ang="0">
                    <a:pos x="3" y="14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1" y="6"/>
                  </a:cxn>
                </a:cxnLst>
                <a:rect l="0" t="0" r="r" b="b"/>
                <a:pathLst>
                  <a:path w="53" h="14">
                    <a:moveTo>
                      <a:pt x="1" y="6"/>
                    </a:moveTo>
                    <a:lnTo>
                      <a:pt x="7" y="4"/>
                    </a:lnTo>
                    <a:lnTo>
                      <a:pt x="13" y="4"/>
                    </a:lnTo>
                    <a:lnTo>
                      <a:pt x="21" y="3"/>
                    </a:lnTo>
                    <a:lnTo>
                      <a:pt x="27" y="2"/>
                    </a:lnTo>
                    <a:lnTo>
                      <a:pt x="33" y="2"/>
                    </a:lnTo>
                    <a:lnTo>
                      <a:pt x="39" y="1"/>
                    </a:lnTo>
                    <a:lnTo>
                      <a:pt x="45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3" y="7"/>
                    </a:lnTo>
                    <a:lnTo>
                      <a:pt x="47" y="8"/>
                    </a:lnTo>
                    <a:lnTo>
                      <a:pt x="41" y="8"/>
                    </a:lnTo>
                    <a:lnTo>
                      <a:pt x="34" y="9"/>
                    </a:lnTo>
                    <a:lnTo>
                      <a:pt x="28" y="10"/>
                    </a:lnTo>
                    <a:lnTo>
                      <a:pt x="22" y="12"/>
                    </a:lnTo>
                    <a:lnTo>
                      <a:pt x="16" y="12"/>
                    </a:lnTo>
                    <a:lnTo>
                      <a:pt x="9" y="13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6" name="Freeform 176"/>
              <p:cNvSpPr>
                <a:spLocks/>
              </p:cNvSpPr>
              <p:nvPr/>
            </p:nvSpPr>
            <p:spPr bwMode="auto">
              <a:xfrm>
                <a:off x="5309" y="691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5"/>
                  </a:cxn>
                  <a:cxn ang="0">
                    <a:pos x="6" y="8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5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7" name="Freeform 177"/>
              <p:cNvSpPr>
                <a:spLocks/>
              </p:cNvSpPr>
              <p:nvPr/>
            </p:nvSpPr>
            <p:spPr bwMode="auto">
              <a:xfrm>
                <a:off x="5319" y="1011"/>
                <a:ext cx="1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8" name="Freeform 178"/>
              <p:cNvSpPr>
                <a:spLocks/>
              </p:cNvSpPr>
              <p:nvPr/>
            </p:nvSpPr>
            <p:spPr bwMode="auto">
              <a:xfrm>
                <a:off x="5327" y="1423"/>
                <a:ext cx="62" cy="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9" y="1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62" y="0"/>
                  </a:cxn>
                  <a:cxn ang="0">
                    <a:pos x="60" y="1"/>
                  </a:cxn>
                  <a:cxn ang="0">
                    <a:pos x="60" y="2"/>
                  </a:cxn>
                  <a:cxn ang="0">
                    <a:pos x="59" y="3"/>
                  </a:cxn>
                  <a:cxn ang="0">
                    <a:pos x="58" y="5"/>
                  </a:cxn>
                  <a:cxn ang="0">
                    <a:pos x="51" y="5"/>
                  </a:cxn>
                  <a:cxn ang="0">
                    <a:pos x="44" y="5"/>
                  </a:cxn>
                  <a:cxn ang="0">
                    <a:pos x="36" y="5"/>
                  </a:cxn>
                  <a:cxn ang="0">
                    <a:pos x="29" y="6"/>
                  </a:cxn>
                  <a:cxn ang="0">
                    <a:pos x="22" y="6"/>
                  </a:cxn>
                  <a:cxn ang="0">
                    <a:pos x="15" y="6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62" h="7">
                    <a:moveTo>
                      <a:pt x="1" y="1"/>
                    </a:moveTo>
                    <a:lnTo>
                      <a:pt x="9" y="1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59" y="3"/>
                    </a:lnTo>
                    <a:lnTo>
                      <a:pt x="58" y="5"/>
                    </a:lnTo>
                    <a:lnTo>
                      <a:pt x="51" y="5"/>
                    </a:lnTo>
                    <a:lnTo>
                      <a:pt x="44" y="5"/>
                    </a:lnTo>
                    <a:lnTo>
                      <a:pt x="36" y="5"/>
                    </a:lnTo>
                    <a:lnTo>
                      <a:pt x="29" y="6"/>
                    </a:lnTo>
                    <a:lnTo>
                      <a:pt x="22" y="6"/>
                    </a:lnTo>
                    <a:lnTo>
                      <a:pt x="15" y="6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9" name="Freeform 179"/>
              <p:cNvSpPr>
                <a:spLocks/>
              </p:cNvSpPr>
              <p:nvPr/>
            </p:nvSpPr>
            <p:spPr bwMode="auto">
              <a:xfrm>
                <a:off x="5324" y="922"/>
                <a:ext cx="9" cy="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3"/>
                  </a:cxn>
                </a:cxnLst>
                <a:rect l="0" t="0" r="r" b="b"/>
                <a:pathLst>
                  <a:path w="9" h="8">
                    <a:moveTo>
                      <a:pt x="0" y="3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40" name="Freeform 180"/>
              <p:cNvSpPr>
                <a:spLocks/>
              </p:cNvSpPr>
              <p:nvPr/>
            </p:nvSpPr>
            <p:spPr bwMode="auto">
              <a:xfrm>
                <a:off x="5338" y="1293"/>
                <a:ext cx="64" cy="1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" y="5"/>
                  </a:cxn>
                  <a:cxn ang="0">
                    <a:pos x="19" y="4"/>
                  </a:cxn>
                  <a:cxn ang="0">
                    <a:pos x="27" y="2"/>
                  </a:cxn>
                  <a:cxn ang="0">
                    <a:pos x="33" y="1"/>
                  </a:cxn>
                  <a:cxn ang="0">
                    <a:pos x="39" y="1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64" y="0"/>
                  </a:cxn>
                  <a:cxn ang="0">
                    <a:pos x="64" y="1"/>
                  </a:cxn>
                  <a:cxn ang="0">
                    <a:pos x="64" y="4"/>
                  </a:cxn>
                  <a:cxn ang="0">
                    <a:pos x="63" y="5"/>
                  </a:cxn>
                  <a:cxn ang="0">
                    <a:pos x="63" y="7"/>
                  </a:cxn>
                  <a:cxn ang="0">
                    <a:pos x="45" y="10"/>
                  </a:cxn>
                  <a:cxn ang="0">
                    <a:pos x="31" y="11"/>
                  </a:cxn>
                  <a:cxn ang="0">
                    <a:pos x="22" y="12"/>
                  </a:cxn>
                  <a:cxn ang="0">
                    <a:pos x="16" y="13"/>
                  </a:cxn>
                  <a:cxn ang="0">
                    <a:pos x="11" y="13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2" y="16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7"/>
                  </a:cxn>
                </a:cxnLst>
                <a:rect l="0" t="0" r="r" b="b"/>
                <a:pathLst>
                  <a:path w="64" h="16">
                    <a:moveTo>
                      <a:pt x="0" y="7"/>
                    </a:moveTo>
                    <a:lnTo>
                      <a:pt x="11" y="5"/>
                    </a:lnTo>
                    <a:lnTo>
                      <a:pt x="19" y="4"/>
                    </a:lnTo>
                    <a:lnTo>
                      <a:pt x="27" y="2"/>
                    </a:lnTo>
                    <a:lnTo>
                      <a:pt x="33" y="1"/>
                    </a:lnTo>
                    <a:lnTo>
                      <a:pt x="39" y="1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4" y="4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45" y="10"/>
                    </a:lnTo>
                    <a:lnTo>
                      <a:pt x="31" y="11"/>
                    </a:lnTo>
                    <a:lnTo>
                      <a:pt x="22" y="12"/>
                    </a:lnTo>
                    <a:lnTo>
                      <a:pt x="16" y="13"/>
                    </a:lnTo>
                    <a:lnTo>
                      <a:pt x="11" y="13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41" name="Freeform 181"/>
              <p:cNvSpPr>
                <a:spLocks/>
              </p:cNvSpPr>
              <p:nvPr/>
            </p:nvSpPr>
            <p:spPr bwMode="auto">
              <a:xfrm>
                <a:off x="5346" y="1567"/>
                <a:ext cx="58" cy="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4"/>
                  </a:cxn>
                  <a:cxn ang="0">
                    <a:pos x="16" y="4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55" y="1"/>
                  </a:cxn>
                  <a:cxn ang="0">
                    <a:pos x="58" y="3"/>
                  </a:cxn>
                  <a:cxn ang="0">
                    <a:pos x="55" y="5"/>
                  </a:cxn>
                  <a:cxn ang="0">
                    <a:pos x="49" y="7"/>
                  </a:cxn>
                  <a:cxn ang="0">
                    <a:pos x="41" y="10"/>
                  </a:cxn>
                  <a:cxn ang="0">
                    <a:pos x="33" y="11"/>
                  </a:cxn>
                  <a:cxn ang="0">
                    <a:pos x="25" y="12"/>
                  </a:cxn>
                  <a:cxn ang="0">
                    <a:pos x="16" y="12"/>
                  </a:cxn>
                  <a:cxn ang="0">
                    <a:pos x="8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5"/>
                  </a:cxn>
                </a:cxnLst>
                <a:rect l="0" t="0" r="r" b="b"/>
                <a:pathLst>
                  <a:path w="58" h="13">
                    <a:moveTo>
                      <a:pt x="0" y="5"/>
                    </a:moveTo>
                    <a:lnTo>
                      <a:pt x="8" y="4"/>
                    </a:lnTo>
                    <a:lnTo>
                      <a:pt x="16" y="4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5" y="5"/>
                    </a:lnTo>
                    <a:lnTo>
                      <a:pt x="49" y="7"/>
                    </a:lnTo>
                    <a:lnTo>
                      <a:pt x="41" y="10"/>
                    </a:lnTo>
                    <a:lnTo>
                      <a:pt x="33" y="11"/>
                    </a:lnTo>
                    <a:lnTo>
                      <a:pt x="25" y="12"/>
                    </a:lnTo>
                    <a:lnTo>
                      <a:pt x="16" y="12"/>
                    </a:lnTo>
                    <a:lnTo>
                      <a:pt x="8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42" name="Freeform 182"/>
              <p:cNvSpPr>
                <a:spLocks/>
              </p:cNvSpPr>
              <p:nvPr/>
            </p:nvSpPr>
            <p:spPr bwMode="auto">
              <a:xfrm>
                <a:off x="5348" y="1214"/>
                <a:ext cx="39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"/>
                  </a:cxn>
                  <a:cxn ang="0">
                    <a:pos x="11" y="1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5" y="0"/>
                  </a:cxn>
                  <a:cxn ang="0">
                    <a:pos x="38" y="0"/>
                  </a:cxn>
                  <a:cxn ang="0">
                    <a:pos x="39" y="1"/>
                  </a:cxn>
                  <a:cxn ang="0">
                    <a:pos x="39" y="3"/>
                  </a:cxn>
                  <a:cxn ang="0">
                    <a:pos x="39" y="4"/>
                  </a:cxn>
                  <a:cxn ang="0">
                    <a:pos x="39" y="7"/>
                  </a:cxn>
                  <a:cxn ang="0">
                    <a:pos x="35" y="7"/>
                  </a:cxn>
                  <a:cxn ang="0">
                    <a:pos x="30" y="8"/>
                  </a:cxn>
                  <a:cxn ang="0">
                    <a:pos x="25" y="8"/>
                  </a:cxn>
                  <a:cxn ang="0">
                    <a:pos x="20" y="8"/>
                  </a:cxn>
                  <a:cxn ang="0">
                    <a:pos x="14" y="9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39" h="9">
                    <a:moveTo>
                      <a:pt x="0" y="2"/>
                    </a:moveTo>
                    <a:lnTo>
                      <a:pt x="4" y="1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0" y="8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43" name="Freeform 183"/>
              <p:cNvSpPr>
                <a:spLocks/>
              </p:cNvSpPr>
              <p:nvPr/>
            </p:nvSpPr>
            <p:spPr bwMode="auto">
              <a:xfrm>
                <a:off x="5351" y="1156"/>
                <a:ext cx="64" cy="12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0" y="3"/>
                  </a:cxn>
                  <a:cxn ang="0">
                    <a:pos x="17" y="3"/>
                  </a:cxn>
                  <a:cxn ang="0">
                    <a:pos x="22" y="2"/>
                  </a:cxn>
                  <a:cxn ang="0">
                    <a:pos x="28" y="2"/>
                  </a:cxn>
                  <a:cxn ang="0">
                    <a:pos x="34" y="2"/>
                  </a:cxn>
                  <a:cxn ang="0">
                    <a:pos x="41" y="1"/>
                  </a:cxn>
                  <a:cxn ang="0">
                    <a:pos x="51" y="1"/>
                  </a:cxn>
                  <a:cxn ang="0">
                    <a:pos x="63" y="0"/>
                  </a:cxn>
                  <a:cxn ang="0">
                    <a:pos x="63" y="1"/>
                  </a:cxn>
                  <a:cxn ang="0">
                    <a:pos x="64" y="2"/>
                  </a:cxn>
                  <a:cxn ang="0">
                    <a:pos x="64" y="5"/>
                  </a:cxn>
                  <a:cxn ang="0">
                    <a:pos x="64" y="6"/>
                  </a:cxn>
                  <a:cxn ang="0">
                    <a:pos x="58" y="7"/>
                  </a:cxn>
                  <a:cxn ang="0">
                    <a:pos x="51" y="8"/>
                  </a:cxn>
                  <a:cxn ang="0">
                    <a:pos x="42" y="9"/>
                  </a:cxn>
                  <a:cxn ang="0">
                    <a:pos x="34" y="11"/>
                  </a:cxn>
                  <a:cxn ang="0">
                    <a:pos x="26" y="11"/>
                  </a:cxn>
                  <a:cxn ang="0">
                    <a:pos x="17" y="11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1" y="5"/>
                  </a:cxn>
                </a:cxnLst>
                <a:rect l="0" t="0" r="r" b="b"/>
                <a:pathLst>
                  <a:path w="64" h="12">
                    <a:moveTo>
                      <a:pt x="1" y="5"/>
                    </a:moveTo>
                    <a:lnTo>
                      <a:pt x="10" y="3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8" y="2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51" y="1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2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58" y="7"/>
                    </a:lnTo>
                    <a:lnTo>
                      <a:pt x="51" y="8"/>
                    </a:lnTo>
                    <a:lnTo>
                      <a:pt x="42" y="9"/>
                    </a:lnTo>
                    <a:lnTo>
                      <a:pt x="34" y="11"/>
                    </a:lnTo>
                    <a:lnTo>
                      <a:pt x="26" y="11"/>
                    </a:lnTo>
                    <a:lnTo>
                      <a:pt x="17" y="11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44" name="Freeform 184"/>
              <p:cNvSpPr>
                <a:spLocks/>
              </p:cNvSpPr>
              <p:nvPr/>
            </p:nvSpPr>
            <p:spPr bwMode="auto">
              <a:xfrm>
                <a:off x="5355" y="983"/>
                <a:ext cx="89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1" y="10"/>
                  </a:cxn>
                  <a:cxn ang="0">
                    <a:pos x="23" y="8"/>
                  </a:cxn>
                  <a:cxn ang="0">
                    <a:pos x="34" y="7"/>
                  </a:cxn>
                  <a:cxn ang="0">
                    <a:pos x="44" y="6"/>
                  </a:cxn>
                  <a:cxn ang="0">
                    <a:pos x="56" y="3"/>
                  </a:cxn>
                  <a:cxn ang="0">
                    <a:pos x="67" y="2"/>
                  </a:cxn>
                  <a:cxn ang="0">
                    <a:pos x="78" y="1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8" y="4"/>
                  </a:cxn>
                  <a:cxn ang="0">
                    <a:pos x="88" y="7"/>
                  </a:cxn>
                  <a:cxn ang="0">
                    <a:pos x="87" y="9"/>
                  </a:cxn>
                  <a:cxn ang="0">
                    <a:pos x="67" y="10"/>
                  </a:cxn>
                  <a:cxn ang="0">
                    <a:pos x="52" y="12"/>
                  </a:cxn>
                  <a:cxn ang="0">
                    <a:pos x="41" y="13"/>
                  </a:cxn>
                  <a:cxn ang="0">
                    <a:pos x="31" y="13"/>
                  </a:cxn>
                  <a:cxn ang="0">
                    <a:pos x="24" y="14"/>
                  </a:cxn>
                  <a:cxn ang="0">
                    <a:pos x="17" y="14"/>
                  </a:cxn>
                  <a:cxn ang="0">
                    <a:pos x="10" y="13"/>
                  </a:cxn>
                  <a:cxn ang="0">
                    <a:pos x="0" y="13"/>
                  </a:cxn>
                  <a:cxn ang="0">
                    <a:pos x="0" y="12"/>
                  </a:cxn>
                </a:cxnLst>
                <a:rect l="0" t="0" r="r" b="b"/>
                <a:pathLst>
                  <a:path w="89" h="14">
                    <a:moveTo>
                      <a:pt x="0" y="12"/>
                    </a:moveTo>
                    <a:lnTo>
                      <a:pt x="11" y="10"/>
                    </a:lnTo>
                    <a:lnTo>
                      <a:pt x="23" y="8"/>
                    </a:lnTo>
                    <a:lnTo>
                      <a:pt x="34" y="7"/>
                    </a:lnTo>
                    <a:lnTo>
                      <a:pt x="44" y="6"/>
                    </a:lnTo>
                    <a:lnTo>
                      <a:pt x="56" y="3"/>
                    </a:lnTo>
                    <a:lnTo>
                      <a:pt x="67" y="2"/>
                    </a:lnTo>
                    <a:lnTo>
                      <a:pt x="78" y="1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8" y="4"/>
                    </a:lnTo>
                    <a:lnTo>
                      <a:pt x="88" y="7"/>
                    </a:lnTo>
                    <a:lnTo>
                      <a:pt x="87" y="9"/>
                    </a:lnTo>
                    <a:lnTo>
                      <a:pt x="67" y="10"/>
                    </a:lnTo>
                    <a:lnTo>
                      <a:pt x="52" y="12"/>
                    </a:lnTo>
                    <a:lnTo>
                      <a:pt x="41" y="13"/>
                    </a:lnTo>
                    <a:lnTo>
                      <a:pt x="31" y="13"/>
                    </a:lnTo>
                    <a:lnTo>
                      <a:pt x="24" y="14"/>
                    </a:lnTo>
                    <a:lnTo>
                      <a:pt x="17" y="14"/>
                    </a:lnTo>
                    <a:lnTo>
                      <a:pt x="10" y="13"/>
                    </a:lnTo>
                    <a:lnTo>
                      <a:pt x="0" y="1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45" name="Freeform 185"/>
              <p:cNvSpPr>
                <a:spLocks/>
              </p:cNvSpPr>
              <p:nvPr/>
            </p:nvSpPr>
            <p:spPr bwMode="auto">
              <a:xfrm>
                <a:off x="5380" y="1363"/>
                <a:ext cx="31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0" y="1"/>
                  </a:cxn>
                  <a:cxn ang="0">
                    <a:pos x="30" y="1"/>
                  </a:cxn>
                  <a:cxn ang="0">
                    <a:pos x="31" y="2"/>
                  </a:cxn>
                  <a:cxn ang="0">
                    <a:pos x="25" y="6"/>
                  </a:cxn>
                  <a:cxn ang="0">
                    <a:pos x="18" y="7"/>
                  </a:cxn>
                  <a:cxn ang="0">
                    <a:pos x="10" y="8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31" h="9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25" y="6"/>
                    </a:lnTo>
                    <a:lnTo>
                      <a:pt x="18" y="7"/>
                    </a:lnTo>
                    <a:lnTo>
                      <a:pt x="10" y="8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46" name="Freeform 186"/>
              <p:cNvSpPr>
                <a:spLocks/>
              </p:cNvSpPr>
              <p:nvPr/>
            </p:nvSpPr>
            <p:spPr bwMode="auto">
              <a:xfrm>
                <a:off x="5397" y="1241"/>
                <a:ext cx="64" cy="12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7" y="3"/>
                  </a:cxn>
                  <a:cxn ang="0">
                    <a:pos x="16" y="1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58" y="1"/>
                  </a:cxn>
                  <a:cxn ang="0">
                    <a:pos x="64" y="1"/>
                  </a:cxn>
                  <a:cxn ang="0">
                    <a:pos x="64" y="3"/>
                  </a:cxn>
                  <a:cxn ang="0">
                    <a:pos x="64" y="4"/>
                  </a:cxn>
                  <a:cxn ang="0">
                    <a:pos x="64" y="6"/>
                  </a:cxn>
                  <a:cxn ang="0">
                    <a:pos x="64" y="7"/>
                  </a:cxn>
                  <a:cxn ang="0">
                    <a:pos x="57" y="7"/>
                  </a:cxn>
                  <a:cxn ang="0">
                    <a:pos x="48" y="9"/>
                  </a:cxn>
                  <a:cxn ang="0">
                    <a:pos x="41" y="9"/>
                  </a:cxn>
                  <a:cxn ang="0">
                    <a:pos x="34" y="10"/>
                  </a:cxn>
                  <a:cxn ang="0">
                    <a:pos x="25" y="10"/>
                  </a:cxn>
                  <a:cxn ang="0">
                    <a:pos x="18" y="11"/>
                  </a:cxn>
                  <a:cxn ang="0">
                    <a:pos x="10" y="11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</a:cxnLst>
                <a:rect l="0" t="0" r="r" b="b"/>
                <a:pathLst>
                  <a:path w="64" h="12">
                    <a:moveTo>
                      <a:pt x="1" y="5"/>
                    </a:moveTo>
                    <a:lnTo>
                      <a:pt x="7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8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7"/>
                    </a:lnTo>
                    <a:lnTo>
                      <a:pt x="57" y="7"/>
                    </a:lnTo>
                    <a:lnTo>
                      <a:pt x="48" y="9"/>
                    </a:lnTo>
                    <a:lnTo>
                      <a:pt x="41" y="9"/>
                    </a:lnTo>
                    <a:lnTo>
                      <a:pt x="34" y="10"/>
                    </a:lnTo>
                    <a:lnTo>
                      <a:pt x="25" y="10"/>
                    </a:lnTo>
                    <a:lnTo>
                      <a:pt x="18" y="11"/>
                    </a:lnTo>
                    <a:lnTo>
                      <a:pt x="10" y="11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9147" name="Oval 187"/>
          <p:cNvSpPr>
            <a:spLocks noChangeArrowheads="1"/>
          </p:cNvSpPr>
          <p:nvPr/>
        </p:nvSpPr>
        <p:spPr bwMode="auto">
          <a:xfrm>
            <a:off x="3352801" y="2209800"/>
            <a:ext cx="4832351" cy="25288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Gill Sans MT" pitchFamily="34" charset="0"/>
              </a:rPr>
              <a:t>Should be guided by </a:t>
            </a:r>
          </a:p>
          <a:p>
            <a:pPr algn="ctr"/>
            <a:r>
              <a:rPr lang="en-US" sz="2400" b="1" i="1">
                <a:latin typeface="Gill Sans MT" pitchFamily="34" charset="0"/>
              </a:rPr>
              <a:t>SOPs </a:t>
            </a:r>
          </a:p>
          <a:p>
            <a:pPr algn="ctr"/>
            <a:r>
              <a:rPr lang="en-US" sz="2400">
                <a:latin typeface="Gill Sans MT" pitchFamily="34" charset="0"/>
              </a:rPr>
              <a:t>and based on</a:t>
            </a:r>
          </a:p>
          <a:p>
            <a:pPr algn="ctr"/>
            <a:r>
              <a:rPr lang="en-US" sz="2400" b="1" i="1">
                <a:latin typeface="Gill Sans MT" pitchFamily="34" charset="0"/>
              </a:rPr>
              <a:t> accurate </a:t>
            </a:r>
          </a:p>
          <a:p>
            <a:pPr algn="ctr"/>
            <a:r>
              <a:rPr lang="en-US" sz="2400" b="1" i="1">
                <a:latin typeface="Gill Sans MT" pitchFamily="34" charset="0"/>
              </a:rPr>
              <a:t>stock records </a:t>
            </a:r>
          </a:p>
        </p:txBody>
      </p:sp>
    </p:spTree>
    <p:extLst>
      <p:ext uri="{BB962C8B-B14F-4D97-AF65-F5344CB8AC3E}">
        <p14:creationId xmlns:p14="http://schemas.microsoft.com/office/powerpoint/2010/main" val="394256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0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0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0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80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9" grpId="0" animBg="1"/>
      <p:bldP spid="808970" grpId="0" animBg="1"/>
      <p:bldP spid="808971" grpId="0" animBg="1"/>
      <p:bldP spid="808972" grpId="0" animBg="1"/>
      <p:bldP spid="809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Management Information Systems (LMIS)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What is a Logistics Management</a:t>
            </a:r>
            <a:r>
              <a:rPr lang="en-GB" sz="2800" b="1" dirty="0"/>
              <a:t> </a:t>
            </a:r>
            <a:r>
              <a:rPr lang="en-GB" sz="2800" b="1" dirty="0" smtClean="0"/>
              <a:t>Information System?</a:t>
            </a:r>
          </a:p>
          <a:p>
            <a:pPr lvl="1"/>
            <a:r>
              <a:rPr lang="en-US" sz="2200" dirty="0" smtClean="0"/>
              <a:t>Manual </a:t>
            </a:r>
            <a:r>
              <a:rPr lang="en-US" sz="2200" dirty="0"/>
              <a:t>or computerized system that collects, processes and reports logistics data </a:t>
            </a:r>
          </a:p>
          <a:p>
            <a:r>
              <a:rPr lang="en-GB" sz="2800" b="1" dirty="0" smtClean="0"/>
              <a:t>What is the Purpose of the LMIS envisioned for SMC in countries?</a:t>
            </a:r>
            <a:endParaRPr lang="en-US" sz="2800" b="1" dirty="0"/>
          </a:p>
          <a:p>
            <a:pPr lvl="1">
              <a:spcBef>
                <a:spcPct val="50000"/>
              </a:spcBef>
            </a:pPr>
            <a:r>
              <a:rPr lang="en-US" sz="2200" dirty="0" smtClean="0"/>
              <a:t>To collect data, organize data, report data for use in decision making and accountability</a:t>
            </a:r>
            <a:endParaRPr lang="en-US" sz="2200" dirty="0"/>
          </a:p>
          <a:p>
            <a:pPr marL="384175" lvl="2" indent="0">
              <a:buNone/>
            </a:pPr>
            <a:r>
              <a:rPr lang="en-US" sz="2000" dirty="0"/>
              <a:t>Comprises all the </a:t>
            </a:r>
            <a:r>
              <a:rPr lang="en-US" sz="2000" u="sng" dirty="0"/>
              <a:t>activitie</a:t>
            </a:r>
            <a:r>
              <a:rPr lang="en-US" sz="2000" dirty="0"/>
              <a:t>s that involve -</a:t>
            </a:r>
          </a:p>
          <a:p>
            <a:pPr lvl="3"/>
            <a:r>
              <a:rPr lang="en-US" sz="2000" dirty="0"/>
              <a:t>Recording logistics data in records and forms, </a:t>
            </a:r>
          </a:p>
          <a:p>
            <a:pPr lvl="3"/>
            <a:r>
              <a:rPr lang="en-US" sz="2000" dirty="0"/>
              <a:t>Processing the data into information </a:t>
            </a:r>
          </a:p>
          <a:p>
            <a:pPr lvl="3"/>
            <a:r>
              <a:rPr lang="en-US" sz="2000" dirty="0"/>
              <a:t>Information presentation and interpretation</a:t>
            </a:r>
          </a:p>
          <a:p>
            <a:pPr lvl="1">
              <a:spcBef>
                <a:spcPct val="50000"/>
              </a:spcBef>
            </a:pPr>
            <a:endParaRPr lang="en-US" dirty="0" smtClean="0"/>
          </a:p>
          <a:p>
            <a:pPr lvl="1"/>
            <a:endParaRPr lang="en-GB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34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92" y="286603"/>
            <a:ext cx="1079467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LMIS for the benefit of SMC –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04416"/>
            <a:ext cx="4937760" cy="4064678"/>
          </a:xfrm>
        </p:spPr>
        <p:txBody>
          <a:bodyPr/>
          <a:lstStyle/>
          <a:p>
            <a:pPr lvl="0"/>
            <a:r>
              <a:rPr lang="en-US" sz="2400" dirty="0" smtClean="0"/>
              <a:t>What </a:t>
            </a:r>
            <a:r>
              <a:rPr lang="en-US" sz="2400" dirty="0"/>
              <a:t>decisions need to be </a:t>
            </a:r>
            <a:r>
              <a:rPr lang="en-US" sz="2400" dirty="0" smtClean="0"/>
              <a:t>made?</a:t>
            </a:r>
          </a:p>
          <a:p>
            <a:pPr lvl="0"/>
            <a:r>
              <a:rPr lang="en-US" sz="2400" dirty="0"/>
              <a:t>Number of levels in the logistics system? </a:t>
            </a:r>
            <a:r>
              <a:rPr lang="en-US" sz="2400" dirty="0" smtClean="0"/>
              <a:t>And decision-making levels.</a:t>
            </a:r>
            <a:endParaRPr lang="en-US" sz="2400" dirty="0"/>
          </a:p>
          <a:p>
            <a:pPr lvl="1"/>
            <a:r>
              <a:rPr lang="en-US" dirty="0"/>
              <a:t>e.g. CHW → Health Facility → District → Regional → National → Supra-National</a:t>
            </a:r>
          </a:p>
          <a:p>
            <a:pPr lvl="0"/>
            <a:r>
              <a:rPr lang="en-US" sz="2400" dirty="0" smtClean="0"/>
              <a:t> What </a:t>
            </a:r>
            <a:r>
              <a:rPr lang="en-US" sz="2400" dirty="0"/>
              <a:t>data items are needed to make those decisions? </a:t>
            </a:r>
          </a:p>
          <a:p>
            <a:pPr lvl="0"/>
            <a:r>
              <a:rPr lang="en-US" sz="2400" dirty="0"/>
              <a:t>What forms or tools are required to collect this data? </a:t>
            </a:r>
          </a:p>
          <a:p>
            <a:pPr lvl="0"/>
            <a:r>
              <a:rPr lang="en-US" sz="2400" dirty="0" smtClean="0"/>
              <a:t>How often data is required for decision-making? </a:t>
            </a:r>
          </a:p>
          <a:p>
            <a:pPr lvl="1"/>
            <a:r>
              <a:rPr lang="en-US" dirty="0" smtClean="0"/>
              <a:t>Reporting frequency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743456"/>
            <a:ext cx="4937760" cy="4125639"/>
          </a:xfrm>
        </p:spPr>
        <p:txBody>
          <a:bodyPr/>
          <a:lstStyle/>
          <a:p>
            <a:pPr lvl="0"/>
            <a:r>
              <a:rPr lang="en-US" sz="2400" dirty="0"/>
              <a:t>How soon </a:t>
            </a:r>
            <a:r>
              <a:rPr lang="en-US" sz="2400" dirty="0" smtClean="0"/>
              <a:t>is the </a:t>
            </a:r>
            <a:r>
              <a:rPr lang="en-US" sz="2400" dirty="0"/>
              <a:t>data is required for decision-making? </a:t>
            </a:r>
          </a:p>
          <a:p>
            <a:pPr lvl="1"/>
            <a:r>
              <a:rPr lang="en-US" dirty="0"/>
              <a:t>Reporting deadline</a:t>
            </a:r>
          </a:p>
          <a:p>
            <a:pPr lvl="0"/>
            <a:r>
              <a:rPr lang="en-US" sz="2400" dirty="0" smtClean="0"/>
              <a:t>Who </a:t>
            </a:r>
            <a:r>
              <a:rPr lang="en-US" sz="2400" dirty="0"/>
              <a:t>is responsible for reporting? </a:t>
            </a:r>
          </a:p>
          <a:p>
            <a:pPr lvl="1"/>
            <a:r>
              <a:rPr lang="en-US" dirty="0" smtClean="0"/>
              <a:t>To the different interested parties?</a:t>
            </a:r>
            <a:endParaRPr lang="en-US" dirty="0"/>
          </a:p>
          <a:p>
            <a:pPr lvl="0"/>
            <a:r>
              <a:rPr lang="en-US" sz="2400" dirty="0" smtClean="0"/>
              <a:t>To </a:t>
            </a:r>
            <a:r>
              <a:rPr lang="en-US" sz="2400" dirty="0"/>
              <a:t>whom are the reports sent? </a:t>
            </a:r>
          </a:p>
          <a:p>
            <a:pPr lvl="1"/>
            <a:r>
              <a:rPr lang="en-US" dirty="0" smtClean="0"/>
              <a:t>At each level/amongst the interested parties?</a:t>
            </a:r>
          </a:p>
          <a:p>
            <a:pPr lvl="0"/>
            <a:r>
              <a:rPr lang="en-US" sz="2400" dirty="0" smtClean="0"/>
              <a:t>How </a:t>
            </a:r>
            <a:r>
              <a:rPr lang="en-US" sz="2400" dirty="0"/>
              <a:t>are the reports transmitted? </a:t>
            </a:r>
            <a:endParaRPr lang="en-US" sz="2400" dirty="0" smtClean="0"/>
          </a:p>
          <a:p>
            <a:pPr lvl="1"/>
            <a:r>
              <a:rPr lang="en-US" dirty="0" smtClean="0"/>
              <a:t>Hand delivery, email, uploading</a:t>
            </a:r>
            <a:endParaRPr lang="en-US" dirty="0"/>
          </a:p>
          <a:p>
            <a:pPr lvl="0"/>
            <a:r>
              <a:rPr lang="en-US" sz="2400" dirty="0" smtClean="0"/>
              <a:t>How is feedback provided?</a:t>
            </a:r>
          </a:p>
          <a:p>
            <a:pPr lvl="1"/>
            <a:r>
              <a:rPr lang="en-US" dirty="0" smtClean="0"/>
              <a:t>Content, Format, Distribution </a:t>
            </a:r>
            <a:r>
              <a:rPr lang="en-US" dirty="0"/>
              <a:t>flow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287338"/>
            <a:ext cx="10802112" cy="1449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 </a:t>
            </a:r>
            <a:r>
              <a:rPr lang="en-US" b="1" dirty="0"/>
              <a:t> </a:t>
            </a:r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36674"/>
              </p:ext>
            </p:extLst>
          </p:nvPr>
        </p:nvGraphicFramePr>
        <p:xfrm>
          <a:off x="0" y="0"/>
          <a:ext cx="12192000" cy="6952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3366"/>
                <a:gridCol w="3168868"/>
                <a:gridCol w="2128345"/>
                <a:gridCol w="1185602"/>
                <a:gridCol w="2035819"/>
              </a:tblGrid>
              <a:tr h="1073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 Required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 sources/Tools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Example of Tools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Provided by Health System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Gap/Tools</a:t>
                      </a:r>
                      <a:r>
                        <a:rPr lang="en-US" sz="2000" baseline="0" dirty="0" smtClean="0">
                          <a:effectLst/>
                        </a:rPr>
                        <a:t> typically </a:t>
                      </a:r>
                      <a:r>
                        <a:rPr lang="en-US" sz="2000" dirty="0" smtClean="0">
                          <a:effectLst/>
                        </a:rPr>
                        <a:t>provided </a:t>
                      </a:r>
                      <a:r>
                        <a:rPr lang="en-US" sz="2000" dirty="0">
                          <a:effectLst/>
                        </a:rPr>
                        <a:t>by Project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</a:tr>
              <a:tr h="1230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Stock on hand </a:t>
                      </a:r>
                      <a:r>
                        <a:rPr lang="en-US" sz="1800" b="0" dirty="0">
                          <a:effectLst/>
                        </a:rPr>
                        <a:t>(usable stock available)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Stock keeping records </a:t>
                      </a:r>
                      <a:r>
                        <a:rPr lang="en-US" sz="1800" dirty="0">
                          <a:effectLst/>
                        </a:rPr>
                        <a:t>(records that capture information about products in storage)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Stock/Bin cards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Inventory control cards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 </a:t>
                      </a: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SMC Tally Sheet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</a:tr>
              <a:tr h="1288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Consumption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(stock quantity dispersed/used)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Consumption records </a:t>
                      </a:r>
                      <a:r>
                        <a:rPr lang="en-US" sz="1800" dirty="0">
                          <a:effectLst/>
                        </a:rPr>
                        <a:t>(records that capture information about products being dispensed/consumed)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Daily Activity Registers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Summary report forms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SMC Tally</a:t>
                      </a:r>
                      <a:r>
                        <a:rPr lang="en-US" sz="1800" baseline="0" dirty="0" smtClean="0">
                          <a:effectLst/>
                        </a:rPr>
                        <a:t> Sheet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</a:rPr>
                        <a:t>End of Cycle Health Facility Report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</a:tr>
              <a:tr h="160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Losses </a:t>
                      </a:r>
                      <a:r>
                        <a:rPr lang="en-US" sz="1800" b="0" dirty="0">
                          <a:effectLst/>
                        </a:rPr>
                        <a:t>(stock removed from the pipeline for reason other than </a:t>
                      </a:r>
                      <a:r>
                        <a:rPr lang="en-US" sz="1800" b="0" dirty="0" smtClean="0">
                          <a:effectLst/>
                        </a:rPr>
                        <a:t>consumption)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and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Adjustments </a:t>
                      </a:r>
                      <a:r>
                        <a:rPr lang="en-US" sz="1800" b="0" dirty="0">
                          <a:effectLst/>
                        </a:rPr>
                        <a:t>(difference between the physical count and what is recorded)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Transaction records </a:t>
                      </a:r>
                      <a:r>
                        <a:rPr lang="en-US" sz="1800" dirty="0">
                          <a:effectLst/>
                        </a:rPr>
                        <a:t>(records that capture information about products being moved)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Bill of Laden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IRV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RIRV (requisition, issue, receipt voucher)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SMC Drug Requisition</a:t>
                      </a:r>
                      <a:r>
                        <a:rPr lang="en-US" sz="1800" baseline="0" dirty="0" smtClean="0">
                          <a:effectLst/>
                        </a:rPr>
                        <a:t> Form for Health Facilities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</a:tr>
              <a:tr h="1749972">
                <a:tc gridSpan="5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Additional elements needed to generate good LMIS reports: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/>
                        <a:t>Beginning Balance: </a:t>
                      </a:r>
                      <a:r>
                        <a:rPr lang="en-GB" sz="1400" dirty="0" smtClean="0"/>
                        <a:t>Stocks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dirty="0" smtClean="0"/>
                        <a:t>at the beginning of the review period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/>
                        <a:t>Quantity Received: </a:t>
                      </a:r>
                      <a:r>
                        <a:rPr lang="en-GB" sz="1400" dirty="0" smtClean="0"/>
                        <a:t>Quantity received during the review period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/>
                        <a:t>Quantity Withdrawn: </a:t>
                      </a:r>
                      <a:r>
                        <a:rPr lang="en-GB" sz="1400" dirty="0" smtClean="0"/>
                        <a:t>Quantity removed from the pipeline during the review period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/>
                        <a:t>Quantity Expired: </a:t>
                      </a:r>
                      <a:r>
                        <a:rPr lang="en-GB" sz="1400" dirty="0" smtClean="0"/>
                        <a:t>Quantity that expired during the review period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/>
                        <a:t>Quantity Required:</a:t>
                      </a:r>
                      <a:r>
                        <a:rPr lang="en-GB" sz="1400" dirty="0" smtClean="0"/>
                        <a:t> Quantity needed for re-supply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/>
                        <a:t>Early Expiry date and Quantity within the early expiry date</a:t>
                      </a:r>
                      <a:r>
                        <a:rPr lang="en-US" sz="1400" b="1" dirty="0" smtClean="0"/>
                        <a:t> </a:t>
                      </a:r>
                    </a:p>
                  </a:txBody>
                  <a:tcPr marL="53000" marR="5300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 hMerge="1"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0" marR="530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 ACCESS SMC UNITAID presentation January 2015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 ACCESS SMC UNITAID presentation January 2015</Template>
  <TotalTime>5478</TotalTime>
  <Words>1316</Words>
  <Application>Microsoft Office PowerPoint</Application>
  <PresentationFormat>Custom</PresentationFormat>
  <Paragraphs>161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MC ACCESS SMC UNITAID presentation January 2015</vt:lpstr>
      <vt:lpstr> </vt:lpstr>
      <vt:lpstr>Accountability for stocks that arrive in our countries</vt:lpstr>
      <vt:lpstr>Indicators for Stock Management and Accountability</vt:lpstr>
      <vt:lpstr>Status of Stock Accountability, Reporting and Use in Decision-making</vt:lpstr>
      <vt:lpstr>Inventory Management Systems</vt:lpstr>
      <vt:lpstr>Inventory Management </vt:lpstr>
      <vt:lpstr>Logistics Management Information Systems (LMIS)</vt:lpstr>
      <vt:lpstr>LMIS for the benefit of SMC – Considerations</vt:lpstr>
      <vt:lpstr>  </vt:lpstr>
      <vt:lpstr>Nigeria Case Study</vt:lpstr>
      <vt:lpstr>How did Nigeria improve country capability for stock management and accountability? </vt:lpstr>
      <vt:lpstr>Lessons Learnt (1)</vt:lpstr>
      <vt:lpstr>Lessons Learnt (2)</vt:lpstr>
      <vt:lpstr>Indicators for Stock Management and Accountability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Leila Noisette</dc:creator>
  <cp:lastModifiedBy>Hannah Finch</cp:lastModifiedBy>
  <cp:revision>105</cp:revision>
  <cp:lastPrinted>2014-12-16T16:44:48Z</cp:lastPrinted>
  <dcterms:created xsi:type="dcterms:W3CDTF">2015-02-24T12:45:25Z</dcterms:created>
  <dcterms:modified xsi:type="dcterms:W3CDTF">2016-03-23T10:10:33Z</dcterms:modified>
</cp:coreProperties>
</file>