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5" r:id="rId5"/>
    <p:sldMasterId id="2147483709" r:id="rId6"/>
  </p:sldMasterIdLst>
  <p:notesMasterIdLst>
    <p:notesMasterId r:id="rId20"/>
  </p:notesMasterIdLst>
  <p:sldIdLst>
    <p:sldId id="256" r:id="rId7"/>
    <p:sldId id="265" r:id="rId8"/>
    <p:sldId id="278" r:id="rId9"/>
    <p:sldId id="280" r:id="rId10"/>
    <p:sldId id="281" r:id="rId11"/>
    <p:sldId id="269" r:id="rId12"/>
    <p:sldId id="282" r:id="rId13"/>
    <p:sldId id="283" r:id="rId14"/>
    <p:sldId id="276" r:id="rId15"/>
    <p:sldId id="277" r:id="rId16"/>
    <p:sldId id="274" r:id="rId17"/>
    <p:sldId id="273" r:id="rId18"/>
    <p:sldId id="275" r:id="rId19"/>
  </p:sldIdLst>
  <p:sldSz cx="9144000" cy="6858000" type="letter"/>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5"/>
    <p:restoredTop sz="94631"/>
  </p:normalViewPr>
  <p:slideViewPr>
    <p:cSldViewPr snapToGrid="0" snapToObjects="1">
      <p:cViewPr varScale="1">
        <p:scale>
          <a:sx n="78" d="100"/>
          <a:sy n="78" d="100"/>
        </p:scale>
        <p:origin x="8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F9CB3-FB00-45DC-A7DC-5D55355856D4}" type="doc">
      <dgm:prSet loTypeId="urn:microsoft.com/office/officeart/2005/8/layout/chevron1" loCatId="process" qsTypeId="urn:microsoft.com/office/officeart/2005/8/quickstyle/simple1" qsCatId="simple" csTypeId="urn:microsoft.com/office/officeart/2005/8/colors/accent1_2" csCatId="accent1" phldr="1"/>
      <dgm:spPr/>
    </dgm:pt>
    <dgm:pt modelId="{650030F2-D258-45D3-A850-9FA741AD2331}">
      <dgm:prSet phldrT="[Text]"/>
      <dgm:spPr/>
      <dgm:t>
        <a:bodyPr/>
        <a:lstStyle/>
        <a:p>
          <a:r>
            <a:rPr lang="en-GB" b="1" dirty="0" smtClean="0"/>
            <a:t>Classroom training</a:t>
          </a:r>
          <a:endParaRPr lang="en-GB" b="1" dirty="0"/>
        </a:p>
      </dgm:t>
    </dgm:pt>
    <dgm:pt modelId="{58B24456-510F-47D4-B367-539587E92113}" type="parTrans" cxnId="{7849AD1C-A70D-4740-A724-2CCC15815BB5}">
      <dgm:prSet/>
      <dgm:spPr/>
      <dgm:t>
        <a:bodyPr/>
        <a:lstStyle/>
        <a:p>
          <a:endParaRPr lang="en-GB"/>
        </a:p>
      </dgm:t>
    </dgm:pt>
    <dgm:pt modelId="{910CFF92-B67D-4FF1-88A8-FCB3A94C032E}" type="sibTrans" cxnId="{7849AD1C-A70D-4740-A724-2CCC15815BB5}">
      <dgm:prSet/>
      <dgm:spPr/>
      <dgm:t>
        <a:bodyPr/>
        <a:lstStyle/>
        <a:p>
          <a:endParaRPr lang="en-GB"/>
        </a:p>
      </dgm:t>
    </dgm:pt>
    <dgm:pt modelId="{4AF1C7CA-5950-42AA-9A75-26E25113A5C7}">
      <dgm:prSet phldrT="[Text]"/>
      <dgm:spPr/>
      <dgm:t>
        <a:bodyPr/>
        <a:lstStyle/>
        <a:p>
          <a:r>
            <a:rPr lang="en-GB" b="1" dirty="0" smtClean="0"/>
            <a:t>Baseline evaluation</a:t>
          </a:r>
          <a:endParaRPr lang="en-GB" b="1" dirty="0"/>
        </a:p>
      </dgm:t>
    </dgm:pt>
    <dgm:pt modelId="{D107DF60-8650-4F3E-8E2D-70B87CE57698}" type="parTrans" cxnId="{298FD818-03B5-4FD2-9086-4FF41B57596E}">
      <dgm:prSet/>
      <dgm:spPr/>
      <dgm:t>
        <a:bodyPr/>
        <a:lstStyle/>
        <a:p>
          <a:endParaRPr lang="en-GB"/>
        </a:p>
      </dgm:t>
    </dgm:pt>
    <dgm:pt modelId="{0C3F8C89-C9F2-4F17-A303-8F265082A08B}" type="sibTrans" cxnId="{298FD818-03B5-4FD2-9086-4FF41B57596E}">
      <dgm:prSet/>
      <dgm:spPr/>
      <dgm:t>
        <a:bodyPr/>
        <a:lstStyle/>
        <a:p>
          <a:endParaRPr lang="en-GB"/>
        </a:p>
      </dgm:t>
    </dgm:pt>
    <dgm:pt modelId="{ECE0CB0E-4BBF-42FA-8842-3C675D5B201F}">
      <dgm:prSet phldrT="[Text]"/>
      <dgm:spPr/>
      <dgm:t>
        <a:bodyPr/>
        <a:lstStyle/>
        <a:p>
          <a:r>
            <a:rPr lang="en-GB" b="1" dirty="0" smtClean="0"/>
            <a:t>Text messages </a:t>
          </a:r>
          <a:r>
            <a:rPr lang="en-GB" b="0" dirty="0" smtClean="0"/>
            <a:t>(intervention only)</a:t>
          </a:r>
          <a:endParaRPr lang="en-GB" b="0" dirty="0"/>
        </a:p>
      </dgm:t>
    </dgm:pt>
    <dgm:pt modelId="{8051C70A-E8A9-4EB4-93E8-220343BC7FCB}" type="parTrans" cxnId="{B840B037-6674-4C8C-8952-B1E7587C4C1F}">
      <dgm:prSet/>
      <dgm:spPr/>
      <dgm:t>
        <a:bodyPr/>
        <a:lstStyle/>
        <a:p>
          <a:endParaRPr lang="en-GB"/>
        </a:p>
      </dgm:t>
    </dgm:pt>
    <dgm:pt modelId="{76569B89-370B-4C6E-955D-E5275A2B0FD4}" type="sibTrans" cxnId="{B840B037-6674-4C8C-8952-B1E7587C4C1F}">
      <dgm:prSet/>
      <dgm:spPr/>
      <dgm:t>
        <a:bodyPr/>
        <a:lstStyle/>
        <a:p>
          <a:endParaRPr lang="en-GB"/>
        </a:p>
      </dgm:t>
    </dgm:pt>
    <dgm:pt modelId="{B7FB42B0-4814-4A50-BCCC-B9A71D912385}">
      <dgm:prSet/>
      <dgm:spPr/>
      <dgm:t>
        <a:bodyPr/>
        <a:lstStyle/>
        <a:p>
          <a:r>
            <a:rPr lang="en-GB" b="1" dirty="0" smtClean="0"/>
            <a:t>Endline evaluation</a:t>
          </a:r>
          <a:endParaRPr lang="en-GB" b="1" dirty="0"/>
        </a:p>
      </dgm:t>
    </dgm:pt>
    <dgm:pt modelId="{AF702165-5D66-417E-B941-649EF57DDCD3}" type="parTrans" cxnId="{E44C1C57-AD9F-4035-B3E0-A59FA94FAB60}">
      <dgm:prSet/>
      <dgm:spPr/>
      <dgm:t>
        <a:bodyPr/>
        <a:lstStyle/>
        <a:p>
          <a:endParaRPr lang="en-GB"/>
        </a:p>
      </dgm:t>
    </dgm:pt>
    <dgm:pt modelId="{48E3ADA6-20BE-43A4-AB2D-CF9232071925}" type="sibTrans" cxnId="{E44C1C57-AD9F-4035-B3E0-A59FA94FAB60}">
      <dgm:prSet/>
      <dgm:spPr/>
      <dgm:t>
        <a:bodyPr/>
        <a:lstStyle/>
        <a:p>
          <a:endParaRPr lang="en-GB"/>
        </a:p>
      </dgm:t>
    </dgm:pt>
    <dgm:pt modelId="{7C81EC80-998E-4AD2-BDCB-445B192B1F15}" type="pres">
      <dgm:prSet presAssocID="{9FFF9CB3-FB00-45DC-A7DC-5D55355856D4}" presName="Name0" presStyleCnt="0">
        <dgm:presLayoutVars>
          <dgm:dir/>
          <dgm:animLvl val="lvl"/>
          <dgm:resizeHandles val="exact"/>
        </dgm:presLayoutVars>
      </dgm:prSet>
      <dgm:spPr/>
    </dgm:pt>
    <dgm:pt modelId="{D68A9EDD-782C-468A-BDEF-58C048D47ACC}" type="pres">
      <dgm:prSet presAssocID="{650030F2-D258-45D3-A850-9FA741AD2331}" presName="parTxOnly" presStyleLbl="node1" presStyleIdx="0" presStyleCnt="4">
        <dgm:presLayoutVars>
          <dgm:chMax val="0"/>
          <dgm:chPref val="0"/>
          <dgm:bulletEnabled val="1"/>
        </dgm:presLayoutVars>
      </dgm:prSet>
      <dgm:spPr/>
      <dgm:t>
        <a:bodyPr/>
        <a:lstStyle/>
        <a:p>
          <a:endParaRPr lang="en-GB"/>
        </a:p>
      </dgm:t>
    </dgm:pt>
    <dgm:pt modelId="{01C6EE52-B0F5-487C-819E-52A41F6EDC5F}" type="pres">
      <dgm:prSet presAssocID="{910CFF92-B67D-4FF1-88A8-FCB3A94C032E}" presName="parTxOnlySpace" presStyleCnt="0"/>
      <dgm:spPr/>
    </dgm:pt>
    <dgm:pt modelId="{346063D5-9B69-4894-9B18-6F117FA84859}" type="pres">
      <dgm:prSet presAssocID="{4AF1C7CA-5950-42AA-9A75-26E25113A5C7}" presName="parTxOnly" presStyleLbl="node1" presStyleIdx="1" presStyleCnt="4">
        <dgm:presLayoutVars>
          <dgm:chMax val="0"/>
          <dgm:chPref val="0"/>
          <dgm:bulletEnabled val="1"/>
        </dgm:presLayoutVars>
      </dgm:prSet>
      <dgm:spPr/>
      <dgm:t>
        <a:bodyPr/>
        <a:lstStyle/>
        <a:p>
          <a:endParaRPr lang="en-GB"/>
        </a:p>
      </dgm:t>
    </dgm:pt>
    <dgm:pt modelId="{8FA88D90-2839-49FD-82CF-07CC10CDB8F6}" type="pres">
      <dgm:prSet presAssocID="{0C3F8C89-C9F2-4F17-A303-8F265082A08B}" presName="parTxOnlySpace" presStyleCnt="0"/>
      <dgm:spPr/>
    </dgm:pt>
    <dgm:pt modelId="{52BB751E-A61E-41E2-89C6-B884D0A08896}" type="pres">
      <dgm:prSet presAssocID="{ECE0CB0E-4BBF-42FA-8842-3C675D5B201F}" presName="parTxOnly" presStyleLbl="node1" presStyleIdx="2" presStyleCnt="4">
        <dgm:presLayoutVars>
          <dgm:chMax val="0"/>
          <dgm:chPref val="0"/>
          <dgm:bulletEnabled val="1"/>
        </dgm:presLayoutVars>
      </dgm:prSet>
      <dgm:spPr/>
      <dgm:t>
        <a:bodyPr/>
        <a:lstStyle/>
        <a:p>
          <a:endParaRPr lang="en-GB"/>
        </a:p>
      </dgm:t>
    </dgm:pt>
    <dgm:pt modelId="{DC68269A-C36C-4FAE-9625-53E237EDC4CA}" type="pres">
      <dgm:prSet presAssocID="{76569B89-370B-4C6E-955D-E5275A2B0FD4}" presName="parTxOnlySpace" presStyleCnt="0"/>
      <dgm:spPr/>
    </dgm:pt>
    <dgm:pt modelId="{DE08D3A6-B84F-4751-9F38-FF4925C9DB60}" type="pres">
      <dgm:prSet presAssocID="{B7FB42B0-4814-4A50-BCCC-B9A71D912385}" presName="parTxOnly" presStyleLbl="node1" presStyleIdx="3" presStyleCnt="4">
        <dgm:presLayoutVars>
          <dgm:chMax val="0"/>
          <dgm:chPref val="0"/>
          <dgm:bulletEnabled val="1"/>
        </dgm:presLayoutVars>
      </dgm:prSet>
      <dgm:spPr/>
      <dgm:t>
        <a:bodyPr/>
        <a:lstStyle/>
        <a:p>
          <a:endParaRPr lang="en-GB"/>
        </a:p>
      </dgm:t>
    </dgm:pt>
  </dgm:ptLst>
  <dgm:cxnLst>
    <dgm:cxn modelId="{7849AD1C-A70D-4740-A724-2CCC15815BB5}" srcId="{9FFF9CB3-FB00-45DC-A7DC-5D55355856D4}" destId="{650030F2-D258-45D3-A850-9FA741AD2331}" srcOrd="0" destOrd="0" parTransId="{58B24456-510F-47D4-B367-539587E92113}" sibTransId="{910CFF92-B67D-4FF1-88A8-FCB3A94C032E}"/>
    <dgm:cxn modelId="{298FD818-03B5-4FD2-9086-4FF41B57596E}" srcId="{9FFF9CB3-FB00-45DC-A7DC-5D55355856D4}" destId="{4AF1C7CA-5950-42AA-9A75-26E25113A5C7}" srcOrd="1" destOrd="0" parTransId="{D107DF60-8650-4F3E-8E2D-70B87CE57698}" sibTransId="{0C3F8C89-C9F2-4F17-A303-8F265082A08B}"/>
    <dgm:cxn modelId="{E2C1AEE8-A852-4E49-8DB9-3BB34969BB7E}" type="presOf" srcId="{9FFF9CB3-FB00-45DC-A7DC-5D55355856D4}" destId="{7C81EC80-998E-4AD2-BDCB-445B192B1F15}" srcOrd="0" destOrd="0" presId="urn:microsoft.com/office/officeart/2005/8/layout/chevron1"/>
    <dgm:cxn modelId="{8320A796-E4AF-4AA4-BFAC-FA8CFC0BDF5F}" type="presOf" srcId="{ECE0CB0E-4BBF-42FA-8842-3C675D5B201F}" destId="{52BB751E-A61E-41E2-89C6-B884D0A08896}" srcOrd="0" destOrd="0" presId="urn:microsoft.com/office/officeart/2005/8/layout/chevron1"/>
    <dgm:cxn modelId="{E44C1C57-AD9F-4035-B3E0-A59FA94FAB60}" srcId="{9FFF9CB3-FB00-45DC-A7DC-5D55355856D4}" destId="{B7FB42B0-4814-4A50-BCCC-B9A71D912385}" srcOrd="3" destOrd="0" parTransId="{AF702165-5D66-417E-B941-649EF57DDCD3}" sibTransId="{48E3ADA6-20BE-43A4-AB2D-CF9232071925}"/>
    <dgm:cxn modelId="{6587FF15-64CC-442A-A829-6D84D2447A19}" type="presOf" srcId="{B7FB42B0-4814-4A50-BCCC-B9A71D912385}" destId="{DE08D3A6-B84F-4751-9F38-FF4925C9DB60}" srcOrd="0" destOrd="0" presId="urn:microsoft.com/office/officeart/2005/8/layout/chevron1"/>
    <dgm:cxn modelId="{7AB0D03F-6F2B-42A7-85CF-2579123201CD}" type="presOf" srcId="{650030F2-D258-45D3-A850-9FA741AD2331}" destId="{D68A9EDD-782C-468A-BDEF-58C048D47ACC}" srcOrd="0" destOrd="0" presId="urn:microsoft.com/office/officeart/2005/8/layout/chevron1"/>
    <dgm:cxn modelId="{D40D7999-ABFB-4A59-8418-3A9521C50354}" type="presOf" srcId="{4AF1C7CA-5950-42AA-9A75-26E25113A5C7}" destId="{346063D5-9B69-4894-9B18-6F117FA84859}" srcOrd="0" destOrd="0" presId="urn:microsoft.com/office/officeart/2005/8/layout/chevron1"/>
    <dgm:cxn modelId="{B840B037-6674-4C8C-8952-B1E7587C4C1F}" srcId="{9FFF9CB3-FB00-45DC-A7DC-5D55355856D4}" destId="{ECE0CB0E-4BBF-42FA-8842-3C675D5B201F}" srcOrd="2" destOrd="0" parTransId="{8051C70A-E8A9-4EB4-93E8-220343BC7FCB}" sibTransId="{76569B89-370B-4C6E-955D-E5275A2B0FD4}"/>
    <dgm:cxn modelId="{088953A9-4CEE-4602-997C-7AC2D4512D35}" type="presParOf" srcId="{7C81EC80-998E-4AD2-BDCB-445B192B1F15}" destId="{D68A9EDD-782C-468A-BDEF-58C048D47ACC}" srcOrd="0" destOrd="0" presId="urn:microsoft.com/office/officeart/2005/8/layout/chevron1"/>
    <dgm:cxn modelId="{02AC3347-E345-47B3-94E4-2423CCFFFAA5}" type="presParOf" srcId="{7C81EC80-998E-4AD2-BDCB-445B192B1F15}" destId="{01C6EE52-B0F5-487C-819E-52A41F6EDC5F}" srcOrd="1" destOrd="0" presId="urn:microsoft.com/office/officeart/2005/8/layout/chevron1"/>
    <dgm:cxn modelId="{72EDC89D-651C-427D-9E12-3E6693FFAB4C}" type="presParOf" srcId="{7C81EC80-998E-4AD2-BDCB-445B192B1F15}" destId="{346063D5-9B69-4894-9B18-6F117FA84859}" srcOrd="2" destOrd="0" presId="urn:microsoft.com/office/officeart/2005/8/layout/chevron1"/>
    <dgm:cxn modelId="{1B758F6A-3126-472E-8874-5A5119C83E9C}" type="presParOf" srcId="{7C81EC80-998E-4AD2-BDCB-445B192B1F15}" destId="{8FA88D90-2839-49FD-82CF-07CC10CDB8F6}" srcOrd="3" destOrd="0" presId="urn:microsoft.com/office/officeart/2005/8/layout/chevron1"/>
    <dgm:cxn modelId="{036AD02F-0EBA-40CE-B36F-2C2AB407408A}" type="presParOf" srcId="{7C81EC80-998E-4AD2-BDCB-445B192B1F15}" destId="{52BB751E-A61E-41E2-89C6-B884D0A08896}" srcOrd="4" destOrd="0" presId="urn:microsoft.com/office/officeart/2005/8/layout/chevron1"/>
    <dgm:cxn modelId="{F6D9011F-9661-45D9-99A7-0D8354729222}" type="presParOf" srcId="{7C81EC80-998E-4AD2-BDCB-445B192B1F15}" destId="{DC68269A-C36C-4FAE-9625-53E237EDC4CA}" srcOrd="5" destOrd="0" presId="urn:microsoft.com/office/officeart/2005/8/layout/chevron1"/>
    <dgm:cxn modelId="{766551C6-0542-4EF9-8150-17F665A7D9E6}" type="presParOf" srcId="{7C81EC80-998E-4AD2-BDCB-445B192B1F15}" destId="{DE08D3A6-B84F-4751-9F38-FF4925C9DB6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844E2-293F-4565-9F84-ED3D3F8CA137}" type="datetimeFigureOut">
              <a:rPr lang="en-GB" smtClean="0"/>
              <a:t>18/07/2017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36709-21E0-4DF7-B19E-0856303B6304}" type="slidenum">
              <a:rPr lang="en-GB" smtClean="0"/>
              <a:t>‹#›</a:t>
            </a:fld>
            <a:endParaRPr lang="en-GB"/>
          </a:p>
        </p:txBody>
      </p:sp>
    </p:spTree>
    <p:extLst>
      <p:ext uri="{BB962C8B-B14F-4D97-AF65-F5344CB8AC3E}">
        <p14:creationId xmlns:p14="http://schemas.microsoft.com/office/powerpoint/2010/main" val="293858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02499BB-B79A-4F52-9FB5-2D7CEE950B1C}" type="slidenum">
              <a:rPr lang="en-GB" altLang="en-US">
                <a:solidFill>
                  <a:prstClr val="black"/>
                </a:solidFill>
              </a:rPr>
              <a:pPr eaLnBrk="1" hangingPunct="1"/>
              <a:t>10</a:t>
            </a:fld>
            <a:endParaRPr lang="en-GB" altLang="en-US">
              <a:solidFill>
                <a:prstClr val="black"/>
              </a:solidFill>
            </a:endParaRPr>
          </a:p>
        </p:txBody>
      </p:sp>
    </p:spTree>
    <p:extLst>
      <p:ext uri="{BB962C8B-B14F-4D97-AF65-F5344CB8AC3E}">
        <p14:creationId xmlns:p14="http://schemas.microsoft.com/office/powerpoint/2010/main" val="425129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02499BB-B79A-4F52-9FB5-2D7CEE950B1C}" type="slidenum">
              <a:rPr lang="en-GB" altLang="en-US">
                <a:solidFill>
                  <a:prstClr val="black"/>
                </a:solidFill>
              </a:rPr>
              <a:pPr eaLnBrk="1" hangingPunct="1"/>
              <a:t>11</a:t>
            </a:fld>
            <a:endParaRPr lang="en-GB" altLang="en-US">
              <a:solidFill>
                <a:prstClr val="black"/>
              </a:solidFill>
            </a:endParaRPr>
          </a:p>
        </p:txBody>
      </p:sp>
    </p:spTree>
    <p:extLst>
      <p:ext uri="{BB962C8B-B14F-4D97-AF65-F5344CB8AC3E}">
        <p14:creationId xmlns:p14="http://schemas.microsoft.com/office/powerpoint/2010/main" val="296026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02499BB-B79A-4F52-9FB5-2D7CEE950B1C}" type="slidenum">
              <a:rPr lang="en-GB" altLang="en-US">
                <a:solidFill>
                  <a:prstClr val="black"/>
                </a:solidFill>
              </a:rPr>
              <a:pPr eaLnBrk="1" hangingPunct="1"/>
              <a:t>12</a:t>
            </a:fld>
            <a:endParaRPr lang="en-GB" altLang="en-US">
              <a:solidFill>
                <a:prstClr val="black"/>
              </a:solidFill>
            </a:endParaRPr>
          </a:p>
        </p:txBody>
      </p:sp>
    </p:spTree>
    <p:extLst>
      <p:ext uri="{BB962C8B-B14F-4D97-AF65-F5344CB8AC3E}">
        <p14:creationId xmlns:p14="http://schemas.microsoft.com/office/powerpoint/2010/main" val="392144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48D57F-B376-1B47-B50F-3E4EA37940D4}"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96D77-17F3-AD43-86BF-ADE99E39D03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48D57F-B376-1B47-B50F-3E4EA37940D4}"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96D77-17F3-AD43-86BF-ADE99E39D0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48D57F-B376-1B47-B50F-3E4EA37940D4}"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96D77-17F3-AD43-86BF-ADE99E39D03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3-Image]">
    <p:bg>
      <p:bgPr>
        <a:solidFill>
          <a:schemeClr val="accent2"/>
        </a:solid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0" y="0"/>
            <a:ext cx="3049200" cy="4430713"/>
          </a:xfrm>
        </p:spPr>
        <p:txBody>
          <a:bodyPr rtlCol="0">
            <a:normAutofit/>
          </a:bodyPr>
          <a:lstStyle>
            <a:lvl1pPr>
              <a:defRPr>
                <a:solidFill>
                  <a:schemeClr val="bg1"/>
                </a:solidFill>
              </a:defRPr>
            </a:lvl1pPr>
          </a:lstStyle>
          <a:p>
            <a:pPr lvl="0"/>
            <a:endParaRPr lang="en-GB" noProof="0"/>
          </a:p>
        </p:txBody>
      </p:sp>
      <p:sp>
        <p:nvSpPr>
          <p:cNvPr id="9" name="Picture Placeholder 10"/>
          <p:cNvSpPr>
            <a:spLocks noGrp="1"/>
          </p:cNvSpPr>
          <p:nvPr>
            <p:ph type="pic" sz="quarter" idx="14"/>
          </p:nvPr>
        </p:nvSpPr>
        <p:spPr>
          <a:xfrm>
            <a:off x="6094800" y="0"/>
            <a:ext cx="3049200" cy="4430713"/>
          </a:xfrm>
        </p:spPr>
        <p:txBody>
          <a:bodyPr rtlCol="0">
            <a:normAutofit/>
          </a:bodyPr>
          <a:lstStyle>
            <a:lvl1pPr>
              <a:defRPr>
                <a:solidFill>
                  <a:schemeClr val="bg1"/>
                </a:solidFill>
              </a:defRPr>
            </a:lvl1pPr>
          </a:lstStyle>
          <a:p>
            <a:pPr lvl="0"/>
            <a:endParaRPr lang="en-GB" noProof="0"/>
          </a:p>
        </p:txBody>
      </p:sp>
      <p:sp>
        <p:nvSpPr>
          <p:cNvPr id="11" name="Picture Placeholder 10"/>
          <p:cNvSpPr>
            <a:spLocks noGrp="1"/>
          </p:cNvSpPr>
          <p:nvPr>
            <p:ph type="pic" sz="quarter" idx="15"/>
          </p:nvPr>
        </p:nvSpPr>
        <p:spPr>
          <a:xfrm>
            <a:off x="3047400" y="0"/>
            <a:ext cx="3049200" cy="4430713"/>
          </a:xfrm>
        </p:spPr>
        <p:txBody>
          <a:bodyPr rtlCol="0">
            <a:normAutofit/>
          </a:bodyPr>
          <a:lstStyle>
            <a:lvl1pPr>
              <a:defRPr>
                <a:solidFill>
                  <a:schemeClr val="bg1"/>
                </a:solidFill>
              </a:defRPr>
            </a:lvl1pPr>
          </a:lstStyle>
          <a:p>
            <a:pPr lvl="0"/>
            <a:endParaRPr lang="en-GB" noProof="0"/>
          </a:p>
        </p:txBody>
      </p:sp>
      <p:sp>
        <p:nvSpPr>
          <p:cNvPr id="8" name="Picture Placeholder 7"/>
          <p:cNvSpPr>
            <a:spLocks noGrp="1"/>
          </p:cNvSpPr>
          <p:nvPr>
            <p:ph type="pic" sz="quarter" idx="12"/>
          </p:nvPr>
        </p:nvSpPr>
        <p:spPr>
          <a:xfrm>
            <a:off x="6969125" y="925513"/>
            <a:ext cx="2174875" cy="1027112"/>
          </a:xfrm>
        </p:spPr>
        <p:txBody>
          <a:bodyPr rtlCol="0">
            <a:normAutofit/>
          </a:bodyPr>
          <a:lstStyle>
            <a:lvl1pPr>
              <a:defRPr>
                <a:solidFill>
                  <a:schemeClr val="bg1"/>
                </a:solidFill>
              </a:defRPr>
            </a:lvl1pPr>
          </a:lstStyle>
          <a:p>
            <a:pPr lvl="0"/>
            <a:endParaRPr lang="en-GB" noProof="0"/>
          </a:p>
        </p:txBody>
      </p:sp>
      <p:sp>
        <p:nvSpPr>
          <p:cNvPr id="14" name="Title 1"/>
          <p:cNvSpPr>
            <a:spLocks noGrp="1"/>
          </p:cNvSpPr>
          <p:nvPr>
            <p:ph type="title"/>
          </p:nvPr>
        </p:nvSpPr>
        <p:spPr>
          <a:xfrm>
            <a:off x="0" y="4430334"/>
            <a:ext cx="9144000" cy="2427666"/>
          </a:xfrm>
          <a:solidFill>
            <a:srgbClr val="007C71">
              <a:alpha val="50196"/>
            </a:srgbClr>
          </a:solidFill>
        </p:spPr>
        <p:txBody>
          <a:bodyPr lIns="378000" tIns="342000" bIns="1173600" anchor="t" anchorCtr="0"/>
          <a:lstStyle>
            <a:lvl1pPr>
              <a:defRPr>
                <a:solidFill>
                  <a:schemeClr val="bg1"/>
                </a:solidFill>
              </a:defRPr>
            </a:lvl1pPr>
          </a:lstStyle>
          <a:p>
            <a:r>
              <a:rPr lang="en-US" dirty="0" smtClean="0"/>
              <a:t>Click to edit Master title style</a:t>
            </a:r>
            <a:endParaRPr lang="en-GB" dirty="0"/>
          </a:p>
        </p:txBody>
      </p:sp>
      <p:sp>
        <p:nvSpPr>
          <p:cNvPr id="15" name="Text Placeholder 5"/>
          <p:cNvSpPr>
            <a:spLocks noGrp="1"/>
          </p:cNvSpPr>
          <p:nvPr>
            <p:ph type="body" sz="quarter" idx="10"/>
          </p:nvPr>
        </p:nvSpPr>
        <p:spPr>
          <a:xfrm>
            <a:off x="376170" y="5627688"/>
            <a:ext cx="7004880" cy="331290"/>
          </a:xfrm>
        </p:spPr>
        <p:txBody>
          <a:bodyPr/>
          <a:lstStyle>
            <a:lvl1pPr>
              <a:defRPr>
                <a:solidFill>
                  <a:schemeClr val="bg1"/>
                </a:solidFill>
              </a:defRPr>
            </a:lvl1pPr>
          </a:lstStyle>
          <a:p>
            <a:pPr lvl="0"/>
            <a:r>
              <a:rPr lang="en-US" dirty="0" smtClean="0"/>
              <a:t>Click to edit Master text styles</a:t>
            </a:r>
          </a:p>
        </p:txBody>
      </p:sp>
      <p:sp>
        <p:nvSpPr>
          <p:cNvPr id="16" name="Text Placeholder 5"/>
          <p:cNvSpPr>
            <a:spLocks noGrp="1"/>
          </p:cNvSpPr>
          <p:nvPr>
            <p:ph type="body" sz="quarter" idx="16"/>
          </p:nvPr>
        </p:nvSpPr>
        <p:spPr>
          <a:xfrm>
            <a:off x="376170" y="5303838"/>
            <a:ext cx="7004880" cy="324000"/>
          </a:xfrm>
        </p:spPr>
        <p:txBody>
          <a:bodyPr/>
          <a:lstStyle>
            <a:lvl1pPr>
              <a:defRPr>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4215872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7" y="356618"/>
            <a:ext cx="7886700" cy="997195"/>
          </a:xfrm>
        </p:spPr>
        <p:txBody>
          <a:bodyPr/>
          <a:lstStyle>
            <a:lvl1pPr>
              <a:defRPr/>
            </a:lvl1pPr>
          </a:lstStyle>
          <a:p>
            <a:r>
              <a:rPr lang="en-US" dirty="0" smtClean="0"/>
              <a:t>Contents</a:t>
            </a:r>
            <a:endParaRPr lang="en-GB" dirty="0"/>
          </a:p>
        </p:txBody>
      </p:sp>
      <p:sp>
        <p:nvSpPr>
          <p:cNvPr id="7" name="Content Placeholder 4"/>
          <p:cNvSpPr>
            <a:spLocks noGrp="1"/>
          </p:cNvSpPr>
          <p:nvPr>
            <p:ph sz="quarter" idx="11"/>
          </p:nvPr>
        </p:nvSpPr>
        <p:spPr>
          <a:xfrm>
            <a:off x="0" y="1609726"/>
            <a:ext cx="9144000" cy="5054685"/>
          </a:xfrm>
        </p:spPr>
        <p:txBody>
          <a:bodyPr lIns="360000"/>
          <a:lstStyle/>
          <a:p>
            <a:pPr lvl="0"/>
            <a:r>
              <a:rPr lang="en-US" dirty="0" smtClean="0"/>
              <a:t>Click to edit Master text styles</a:t>
            </a:r>
          </a:p>
          <a:p>
            <a:pPr lvl="1"/>
            <a:r>
              <a:rPr lang="en-US" dirty="0" smtClean="0"/>
              <a:t>Second level</a:t>
            </a:r>
            <a:endParaRPr lang="en-GB" dirty="0"/>
          </a:p>
        </p:txBody>
      </p:sp>
    </p:spTree>
    <p:extLst>
      <p:ext uri="{BB962C8B-B14F-4D97-AF65-F5344CB8AC3E}">
        <p14:creationId xmlns:p14="http://schemas.microsoft.com/office/powerpoint/2010/main" val="1576030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1-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7" y="356618"/>
            <a:ext cx="7886700" cy="997195"/>
          </a:xfrm>
        </p:spPr>
        <p:txBody>
          <a:bodyPr/>
          <a:lstStyle>
            <a:lvl1pPr>
              <a:defRPr/>
            </a:lvl1pPr>
          </a:lstStyle>
          <a:p>
            <a:r>
              <a:rPr lang="en-US" dirty="0" smtClean="0"/>
              <a:t>Text Slide 1-Column</a:t>
            </a:r>
            <a:endParaRPr lang="en-GB" dirty="0"/>
          </a:p>
        </p:txBody>
      </p:sp>
      <p:sp>
        <p:nvSpPr>
          <p:cNvPr id="7" name="Content Placeholder 4"/>
          <p:cNvSpPr>
            <a:spLocks noGrp="1"/>
          </p:cNvSpPr>
          <p:nvPr>
            <p:ph sz="quarter" idx="11"/>
          </p:nvPr>
        </p:nvSpPr>
        <p:spPr>
          <a:xfrm>
            <a:off x="0" y="1592264"/>
            <a:ext cx="9144000" cy="5080386"/>
          </a:xfrm>
        </p:spPr>
        <p:txBody>
          <a:bodyPr lIns="360000"/>
          <a:lstStyle/>
          <a:p>
            <a:pPr lvl="0"/>
            <a:r>
              <a:rPr lang="en-US" dirty="0" smtClean="0"/>
              <a:t>Click to edit Master text styles</a:t>
            </a:r>
          </a:p>
          <a:p>
            <a:pPr lvl="1"/>
            <a:r>
              <a:rPr lang="en-US" dirty="0" smtClean="0"/>
              <a:t>Second level</a:t>
            </a:r>
            <a:endParaRPr lang="en-GB" dirty="0"/>
          </a:p>
        </p:txBody>
      </p:sp>
    </p:spTree>
    <p:extLst>
      <p:ext uri="{BB962C8B-B14F-4D97-AF65-F5344CB8AC3E}">
        <p14:creationId xmlns:p14="http://schemas.microsoft.com/office/powerpoint/2010/main" val="2938457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7" y="356618"/>
            <a:ext cx="7886700" cy="997195"/>
          </a:xfrm>
        </p:spPr>
        <p:txBody>
          <a:bodyPr/>
          <a:lstStyle>
            <a:lvl1pPr>
              <a:defRPr/>
            </a:lvl1pPr>
          </a:lstStyle>
          <a:p>
            <a:r>
              <a:rPr lang="en-GB" altLang="en-US" dirty="0" smtClean="0"/>
              <a:t>Blank Slide</a:t>
            </a:r>
            <a:endParaRPr lang="en-GB" dirty="0"/>
          </a:p>
        </p:txBody>
      </p:sp>
    </p:spTree>
    <p:extLst>
      <p:ext uri="{BB962C8B-B14F-4D97-AF65-F5344CB8AC3E}">
        <p14:creationId xmlns:p14="http://schemas.microsoft.com/office/powerpoint/2010/main" val="298583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Slide [Colour backgroun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188913"/>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4" name="Rectangle 3"/>
          <p:cNvSpPr/>
          <p:nvPr userDrawn="1"/>
        </p:nvSpPr>
        <p:spPr>
          <a:xfrm>
            <a:off x="0" y="6669088"/>
            <a:ext cx="9144000" cy="18891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2" name="Title 1"/>
          <p:cNvSpPr>
            <a:spLocks noGrp="1"/>
          </p:cNvSpPr>
          <p:nvPr>
            <p:ph type="title" hasCustomPrompt="1"/>
          </p:nvPr>
        </p:nvSpPr>
        <p:spPr>
          <a:xfrm>
            <a:off x="375947" y="356618"/>
            <a:ext cx="7886700" cy="997195"/>
          </a:xfrm>
        </p:spPr>
        <p:txBody>
          <a:bodyPr/>
          <a:lstStyle/>
          <a:p>
            <a:r>
              <a:rPr lang="en-GB" altLang="en-US" dirty="0" smtClean="0"/>
              <a:t>Blank Slide [Colour background]</a:t>
            </a:r>
            <a:endParaRPr lang="en-GB" dirty="0"/>
          </a:p>
        </p:txBody>
      </p:sp>
    </p:spTree>
    <p:extLst>
      <p:ext uri="{BB962C8B-B14F-4D97-AF65-F5344CB8AC3E}">
        <p14:creationId xmlns:p14="http://schemas.microsoft.com/office/powerpoint/2010/main" val="52935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2-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7" y="356618"/>
            <a:ext cx="7886700" cy="997195"/>
          </a:xfrm>
        </p:spPr>
        <p:txBody>
          <a:bodyPr/>
          <a:lstStyle>
            <a:lvl1pPr>
              <a:defRPr/>
            </a:lvl1pPr>
          </a:lstStyle>
          <a:p>
            <a:r>
              <a:rPr lang="en-US" dirty="0" smtClean="0"/>
              <a:t>Text Slide 2-Column</a:t>
            </a:r>
            <a:endParaRPr lang="en-GB" dirty="0"/>
          </a:p>
        </p:txBody>
      </p:sp>
      <p:sp>
        <p:nvSpPr>
          <p:cNvPr id="11" name="Text Placeholder 8"/>
          <p:cNvSpPr>
            <a:spLocks noGrp="1"/>
          </p:cNvSpPr>
          <p:nvPr>
            <p:ph type="body" sz="quarter" idx="12"/>
          </p:nvPr>
        </p:nvSpPr>
        <p:spPr>
          <a:xfrm>
            <a:off x="0" y="1592263"/>
            <a:ext cx="4572000" cy="5064124"/>
          </a:xfrm>
        </p:spPr>
        <p:txBody>
          <a:bodyPr lIns="360000" rIns="360000"/>
          <a:lstStyle/>
          <a:p>
            <a:pPr lvl="0"/>
            <a:r>
              <a:rPr lang="en-US" dirty="0" smtClean="0"/>
              <a:t>Click to edit Master text styles</a:t>
            </a:r>
          </a:p>
          <a:p>
            <a:pPr lvl="1"/>
            <a:r>
              <a:rPr lang="en-US" dirty="0" smtClean="0"/>
              <a:t>Second level</a:t>
            </a:r>
            <a:endParaRPr lang="en-GB" dirty="0"/>
          </a:p>
        </p:txBody>
      </p:sp>
      <p:sp>
        <p:nvSpPr>
          <p:cNvPr id="12" name="Text Placeholder 8"/>
          <p:cNvSpPr>
            <a:spLocks noGrp="1"/>
          </p:cNvSpPr>
          <p:nvPr>
            <p:ph type="body" sz="quarter" idx="13"/>
          </p:nvPr>
        </p:nvSpPr>
        <p:spPr>
          <a:xfrm>
            <a:off x="4572000" y="1592263"/>
            <a:ext cx="4572000" cy="5064125"/>
          </a:xfrm>
        </p:spPr>
        <p:txBody>
          <a:bodyPr lIns="360000" rIns="360000"/>
          <a:lstStyle/>
          <a:p>
            <a:pPr lvl="0"/>
            <a:r>
              <a:rPr lang="en-US" dirty="0" smtClean="0"/>
              <a:t>Click to edit Master text styles</a:t>
            </a:r>
          </a:p>
          <a:p>
            <a:pPr lvl="1"/>
            <a:r>
              <a:rPr lang="en-US" dirty="0" smtClean="0"/>
              <a:t>Second level</a:t>
            </a:r>
            <a:endParaRPr lang="en-GB" dirty="0"/>
          </a:p>
        </p:txBody>
      </p:sp>
    </p:spTree>
    <p:extLst>
      <p:ext uri="{BB962C8B-B14F-4D97-AF65-F5344CB8AC3E}">
        <p14:creationId xmlns:p14="http://schemas.microsoft.com/office/powerpoint/2010/main" val="1556648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 Image Landscape">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2738" y="2384426"/>
            <a:ext cx="3049200" cy="4284662"/>
          </a:xfrm>
          <a:solidFill>
            <a:schemeClr val="bg1"/>
          </a:solidFill>
        </p:spPr>
        <p:txBody>
          <a:bodyPr lIns="360000" tIns="144000" rIns="360000"/>
          <a:lstStyle/>
          <a:p>
            <a:pPr lvl="0"/>
            <a:r>
              <a:rPr lang="en-US" dirty="0" smtClean="0"/>
              <a:t>Click to edit Master text styles</a:t>
            </a:r>
          </a:p>
          <a:p>
            <a:pPr lvl="1"/>
            <a:r>
              <a:rPr lang="en-US" dirty="0" smtClean="0"/>
              <a:t>Second level</a:t>
            </a:r>
            <a:endParaRPr lang="en-GB" dirty="0"/>
          </a:p>
        </p:txBody>
      </p:sp>
      <p:sp>
        <p:nvSpPr>
          <p:cNvPr id="2" name="Title 1"/>
          <p:cNvSpPr>
            <a:spLocks noGrp="1"/>
          </p:cNvSpPr>
          <p:nvPr>
            <p:ph type="title" hasCustomPrompt="1"/>
          </p:nvPr>
        </p:nvSpPr>
        <p:spPr/>
        <p:txBody>
          <a:bodyPr/>
          <a:lstStyle>
            <a:lvl1pPr>
              <a:defRPr/>
            </a:lvl1pPr>
          </a:lstStyle>
          <a:p>
            <a:r>
              <a:rPr lang="en-US" dirty="0" smtClean="0"/>
              <a:t>Text Slide + Image landscape</a:t>
            </a:r>
            <a:endParaRPr lang="en-GB" dirty="0"/>
          </a:p>
        </p:txBody>
      </p:sp>
      <p:sp>
        <p:nvSpPr>
          <p:cNvPr id="6" name="Text Placeholder 5"/>
          <p:cNvSpPr>
            <a:spLocks noGrp="1"/>
          </p:cNvSpPr>
          <p:nvPr>
            <p:ph type="body" sz="quarter" idx="17"/>
          </p:nvPr>
        </p:nvSpPr>
        <p:spPr>
          <a:xfrm>
            <a:off x="0" y="1592264"/>
            <a:ext cx="3049200" cy="792162"/>
          </a:xfrm>
          <a:solidFill>
            <a:schemeClr val="bg2"/>
          </a:solidFill>
        </p:spPr>
        <p:txBody>
          <a:bodyPr lIns="360000" tIns="0" rIns="72000"/>
          <a:lstStyle>
            <a:lvl1pPr>
              <a:defRPr>
                <a:solidFill>
                  <a:schemeClr val="tx2"/>
                </a:solidFill>
              </a:defRPr>
            </a:lvl1pPr>
          </a:lstStyle>
          <a:p>
            <a:pPr lvl="0"/>
            <a:r>
              <a:rPr lang="en-US" dirty="0" smtClean="0"/>
              <a:t>Click to edit Master text styles</a:t>
            </a:r>
            <a:endParaRPr lang="en-GB" dirty="0"/>
          </a:p>
        </p:txBody>
      </p:sp>
      <p:sp>
        <p:nvSpPr>
          <p:cNvPr id="9" name="Text Placeholder 8"/>
          <p:cNvSpPr>
            <a:spLocks noGrp="1"/>
          </p:cNvSpPr>
          <p:nvPr>
            <p:ph type="body" sz="quarter" idx="19"/>
          </p:nvPr>
        </p:nvSpPr>
        <p:spPr>
          <a:xfrm>
            <a:off x="3060700" y="6669088"/>
            <a:ext cx="6083300" cy="188912"/>
          </a:xfrm>
        </p:spPr>
        <p:txBody>
          <a:bodyPr>
            <a:noAutofit/>
          </a:bodyPr>
          <a:lstStyle>
            <a:lvl1pPr>
              <a:defRPr sz="1000" i="1"/>
            </a:lvl1pPr>
          </a:lstStyle>
          <a:p>
            <a:pPr lvl="0"/>
            <a:r>
              <a:rPr lang="en-US" smtClean="0"/>
              <a:t>Click to edit Master text styles</a:t>
            </a:r>
          </a:p>
        </p:txBody>
      </p:sp>
      <p:sp>
        <p:nvSpPr>
          <p:cNvPr id="7" name="Picture Placeholder 6"/>
          <p:cNvSpPr>
            <a:spLocks noGrp="1"/>
          </p:cNvSpPr>
          <p:nvPr>
            <p:ph type="pic" sz="quarter" idx="20"/>
          </p:nvPr>
        </p:nvSpPr>
        <p:spPr>
          <a:xfrm>
            <a:off x="3059966" y="1594339"/>
            <a:ext cx="6084033" cy="5064370"/>
          </a:xfrm>
        </p:spPr>
        <p:txBody>
          <a:bodyPr rtlCol="0">
            <a:normAutofit/>
          </a:bodyPr>
          <a:lstStyle/>
          <a:p>
            <a:pPr lvl="0"/>
            <a:endParaRPr lang="en-GB" noProof="0"/>
          </a:p>
        </p:txBody>
      </p:sp>
    </p:spTree>
    <p:extLst>
      <p:ext uri="{BB962C8B-B14F-4D97-AF65-F5344CB8AC3E}">
        <p14:creationId xmlns:p14="http://schemas.microsoft.com/office/powerpoint/2010/main" val="1396582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Image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7" y="356618"/>
            <a:ext cx="7886700" cy="997195"/>
          </a:xfrm>
        </p:spPr>
        <p:txBody>
          <a:bodyPr/>
          <a:lstStyle>
            <a:lvl1pPr>
              <a:defRPr baseline="0"/>
            </a:lvl1pPr>
          </a:lstStyle>
          <a:p>
            <a:r>
              <a:rPr lang="en-US" dirty="0" smtClean="0"/>
              <a:t>Text Slide + Image Portrait</a:t>
            </a:r>
            <a:endParaRPr lang="en-GB" dirty="0"/>
          </a:p>
        </p:txBody>
      </p:sp>
      <p:sp>
        <p:nvSpPr>
          <p:cNvPr id="8" name="Text Placeholder 5"/>
          <p:cNvSpPr>
            <a:spLocks noGrp="1"/>
          </p:cNvSpPr>
          <p:nvPr>
            <p:ph type="body" sz="quarter" idx="13"/>
          </p:nvPr>
        </p:nvSpPr>
        <p:spPr>
          <a:xfrm>
            <a:off x="-2738" y="1605142"/>
            <a:ext cx="5400000" cy="5063946"/>
          </a:xfrm>
          <a:solidFill>
            <a:schemeClr val="bg1"/>
          </a:solidFill>
        </p:spPr>
        <p:txBody>
          <a:bodyPr lIns="360000" tIns="0" rIns="360000"/>
          <a:lstStyle/>
          <a:p>
            <a:pPr lvl="0"/>
            <a:r>
              <a:rPr lang="en-US" dirty="0" smtClean="0"/>
              <a:t>Click to edit Master text styles</a:t>
            </a:r>
          </a:p>
          <a:p>
            <a:pPr lvl="1"/>
            <a:r>
              <a:rPr lang="en-US" dirty="0" smtClean="0"/>
              <a:t>Second level</a:t>
            </a:r>
          </a:p>
        </p:txBody>
      </p:sp>
      <p:sp>
        <p:nvSpPr>
          <p:cNvPr id="7" name="Text Placeholder 8"/>
          <p:cNvSpPr>
            <a:spLocks noGrp="1"/>
          </p:cNvSpPr>
          <p:nvPr>
            <p:ph type="body" sz="quarter" idx="19"/>
          </p:nvPr>
        </p:nvSpPr>
        <p:spPr>
          <a:xfrm>
            <a:off x="5416062" y="6670430"/>
            <a:ext cx="3727937" cy="187570"/>
          </a:xfrm>
        </p:spPr>
        <p:txBody>
          <a:bodyPr>
            <a:noAutofit/>
          </a:bodyPr>
          <a:lstStyle>
            <a:lvl1pPr>
              <a:defRPr sz="1000" i="1"/>
            </a:lvl1pPr>
          </a:lstStyle>
          <a:p>
            <a:pPr lvl="0"/>
            <a:r>
              <a:rPr lang="en-US" smtClean="0"/>
              <a:t>Click to edit Master text styles</a:t>
            </a:r>
          </a:p>
        </p:txBody>
      </p:sp>
      <p:sp>
        <p:nvSpPr>
          <p:cNvPr id="5" name="Picture Placeholder 4"/>
          <p:cNvSpPr>
            <a:spLocks noGrp="1"/>
          </p:cNvSpPr>
          <p:nvPr>
            <p:ph type="pic" sz="quarter" idx="20"/>
          </p:nvPr>
        </p:nvSpPr>
        <p:spPr>
          <a:xfrm>
            <a:off x="5403850" y="1606550"/>
            <a:ext cx="3740150" cy="5075238"/>
          </a:xfrm>
        </p:spPr>
        <p:txBody>
          <a:bodyPr rtlCol="0">
            <a:normAutofit/>
          </a:bodyPr>
          <a:lstStyle/>
          <a:p>
            <a:pPr lvl="0"/>
            <a:endParaRPr lang="en-GB" noProof="0"/>
          </a:p>
        </p:txBody>
      </p:sp>
    </p:spTree>
    <p:extLst>
      <p:ext uri="{BB962C8B-B14F-4D97-AF65-F5344CB8AC3E}">
        <p14:creationId xmlns:p14="http://schemas.microsoft.com/office/powerpoint/2010/main" val="108604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48D57F-B376-1B47-B50F-3E4EA37940D4}"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96D77-17F3-AD43-86BF-ADE99E39D03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 2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7" y="356618"/>
            <a:ext cx="7886700" cy="997195"/>
          </a:xfrm>
        </p:spPr>
        <p:txBody>
          <a:bodyPr/>
          <a:lstStyle>
            <a:lvl1pPr>
              <a:defRPr baseline="0"/>
            </a:lvl1pPr>
          </a:lstStyle>
          <a:p>
            <a:r>
              <a:rPr lang="en-US" dirty="0" smtClean="0"/>
              <a:t>Text Slide + 2 Images</a:t>
            </a:r>
            <a:endParaRPr lang="en-GB" dirty="0"/>
          </a:p>
        </p:txBody>
      </p:sp>
      <p:sp>
        <p:nvSpPr>
          <p:cNvPr id="9" name="Text Placeholder 5"/>
          <p:cNvSpPr>
            <a:spLocks noGrp="1"/>
          </p:cNvSpPr>
          <p:nvPr>
            <p:ph type="body" sz="quarter" idx="13"/>
          </p:nvPr>
        </p:nvSpPr>
        <p:spPr>
          <a:xfrm>
            <a:off x="-2737" y="1605142"/>
            <a:ext cx="4578645" cy="4767949"/>
          </a:xfrm>
          <a:solidFill>
            <a:schemeClr val="bg1"/>
          </a:solidFill>
        </p:spPr>
        <p:txBody>
          <a:bodyPr lIns="360000" tIns="0" rIns="360000"/>
          <a:lstStyle/>
          <a:p>
            <a:pPr lvl="0"/>
            <a:r>
              <a:rPr lang="en-US" dirty="0" smtClean="0"/>
              <a:t>Click to edit Master text styles</a:t>
            </a:r>
          </a:p>
          <a:p>
            <a:pPr lvl="1"/>
            <a:r>
              <a:rPr lang="en-US" dirty="0" smtClean="0"/>
              <a:t>Second level</a:t>
            </a:r>
            <a:endParaRPr lang="en-GB" dirty="0"/>
          </a:p>
        </p:txBody>
      </p:sp>
      <p:sp>
        <p:nvSpPr>
          <p:cNvPr id="10" name="Picture Placeholder 3"/>
          <p:cNvSpPr>
            <a:spLocks noGrp="1"/>
          </p:cNvSpPr>
          <p:nvPr>
            <p:ph type="pic" sz="quarter" idx="16"/>
          </p:nvPr>
        </p:nvSpPr>
        <p:spPr>
          <a:xfrm>
            <a:off x="4591764" y="1605142"/>
            <a:ext cx="4209317" cy="2160000"/>
          </a:xfrm>
        </p:spPr>
        <p:txBody>
          <a:bodyPr rtlCol="0">
            <a:normAutofit/>
          </a:bodyPr>
          <a:lstStyle>
            <a:lvl1pPr>
              <a:defRPr/>
            </a:lvl1pPr>
          </a:lstStyle>
          <a:p>
            <a:pPr lvl="0"/>
            <a:r>
              <a:rPr lang="en-US" noProof="0" smtClean="0"/>
              <a:t>Click icon to add picture</a:t>
            </a:r>
            <a:endParaRPr lang="en-GB" noProof="0" dirty="0"/>
          </a:p>
        </p:txBody>
      </p:sp>
      <p:sp>
        <p:nvSpPr>
          <p:cNvPr id="11" name="Text Placeholder 8"/>
          <p:cNvSpPr>
            <a:spLocks noGrp="1"/>
          </p:cNvSpPr>
          <p:nvPr>
            <p:ph type="body" sz="quarter" idx="20"/>
          </p:nvPr>
        </p:nvSpPr>
        <p:spPr>
          <a:xfrm>
            <a:off x="4591764" y="3787618"/>
            <a:ext cx="4209317" cy="188912"/>
          </a:xfrm>
        </p:spPr>
        <p:txBody>
          <a:bodyPr>
            <a:noAutofit/>
          </a:bodyPr>
          <a:lstStyle>
            <a:lvl1pPr>
              <a:defRPr sz="1000" i="1"/>
            </a:lvl1pPr>
          </a:lstStyle>
          <a:p>
            <a:pPr lvl="0"/>
            <a:r>
              <a:rPr lang="en-US" smtClean="0"/>
              <a:t>Click to edit Master text styles</a:t>
            </a:r>
          </a:p>
        </p:txBody>
      </p:sp>
      <p:sp>
        <p:nvSpPr>
          <p:cNvPr id="13" name="Picture Placeholder 3"/>
          <p:cNvSpPr>
            <a:spLocks noGrp="1"/>
          </p:cNvSpPr>
          <p:nvPr>
            <p:ph type="pic" sz="quarter" idx="21"/>
          </p:nvPr>
        </p:nvSpPr>
        <p:spPr>
          <a:xfrm>
            <a:off x="4591764" y="3999006"/>
            <a:ext cx="4209317" cy="2160000"/>
          </a:xfrm>
        </p:spPr>
        <p:txBody>
          <a:bodyPr rtlCol="0">
            <a:normAutofit/>
          </a:bodyPr>
          <a:lstStyle>
            <a:lvl1pPr>
              <a:defRPr/>
            </a:lvl1pPr>
          </a:lstStyle>
          <a:p>
            <a:pPr lvl="0"/>
            <a:r>
              <a:rPr lang="en-US" noProof="0" smtClean="0"/>
              <a:t>Click icon to add picture</a:t>
            </a:r>
            <a:endParaRPr lang="en-GB" noProof="0" dirty="0"/>
          </a:p>
        </p:txBody>
      </p:sp>
      <p:sp>
        <p:nvSpPr>
          <p:cNvPr id="14" name="Text Placeholder 8"/>
          <p:cNvSpPr>
            <a:spLocks noGrp="1"/>
          </p:cNvSpPr>
          <p:nvPr>
            <p:ph type="body" sz="quarter" idx="22"/>
          </p:nvPr>
        </p:nvSpPr>
        <p:spPr>
          <a:xfrm>
            <a:off x="4591764" y="6181483"/>
            <a:ext cx="4209317" cy="188912"/>
          </a:xfrm>
        </p:spPr>
        <p:txBody>
          <a:bodyPr>
            <a:noAutofit/>
          </a:bodyPr>
          <a:lstStyle>
            <a:lvl1pPr>
              <a:defRPr sz="1000" i="1"/>
            </a:lvl1pPr>
          </a:lstStyle>
          <a:p>
            <a:pPr lvl="0"/>
            <a:r>
              <a:rPr lang="en-US" smtClean="0"/>
              <a:t>Click to edit Master text styles</a:t>
            </a:r>
          </a:p>
        </p:txBody>
      </p:sp>
    </p:spTree>
    <p:extLst>
      <p:ext uri="{BB962C8B-B14F-4D97-AF65-F5344CB8AC3E}">
        <p14:creationId xmlns:p14="http://schemas.microsoft.com/office/powerpoint/2010/main" val="1268801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 Pu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7" y="356618"/>
            <a:ext cx="7886700" cy="997195"/>
          </a:xfrm>
        </p:spPr>
        <p:txBody>
          <a:bodyPr/>
          <a:lstStyle>
            <a:lvl1pPr>
              <a:defRPr baseline="0"/>
            </a:lvl1pPr>
          </a:lstStyle>
          <a:p>
            <a:r>
              <a:rPr lang="en-US" dirty="0" smtClean="0"/>
              <a:t>Text Slide + Pull-out</a:t>
            </a:r>
            <a:endParaRPr lang="en-GB" dirty="0"/>
          </a:p>
        </p:txBody>
      </p:sp>
      <p:sp>
        <p:nvSpPr>
          <p:cNvPr id="6" name="Text Placeholder 5"/>
          <p:cNvSpPr>
            <a:spLocks noGrp="1"/>
          </p:cNvSpPr>
          <p:nvPr>
            <p:ph type="body" sz="quarter" idx="14"/>
          </p:nvPr>
        </p:nvSpPr>
        <p:spPr>
          <a:xfrm>
            <a:off x="4575908" y="1605142"/>
            <a:ext cx="4209317" cy="2243726"/>
          </a:xfrm>
          <a:solidFill>
            <a:srgbClr val="E7E6E6"/>
          </a:solidFill>
        </p:spPr>
        <p:txBody>
          <a:bodyPr lIns="360000" tIns="144000" rIns="360000"/>
          <a:lstStyle/>
          <a:p>
            <a:pPr lvl="0"/>
            <a:r>
              <a:rPr lang="en-US" dirty="0" smtClean="0"/>
              <a:t>Click to edit Master text styles</a:t>
            </a:r>
          </a:p>
          <a:p>
            <a:pPr lvl="1"/>
            <a:r>
              <a:rPr lang="en-US" dirty="0" smtClean="0"/>
              <a:t>Second level</a:t>
            </a:r>
            <a:endParaRPr lang="en-GB" dirty="0"/>
          </a:p>
        </p:txBody>
      </p:sp>
      <p:sp>
        <p:nvSpPr>
          <p:cNvPr id="12" name="Text Placeholder 5"/>
          <p:cNvSpPr>
            <a:spLocks noGrp="1"/>
          </p:cNvSpPr>
          <p:nvPr>
            <p:ph type="body" sz="quarter" idx="15"/>
          </p:nvPr>
        </p:nvSpPr>
        <p:spPr>
          <a:xfrm>
            <a:off x="4575908" y="4134419"/>
            <a:ext cx="4209317" cy="2243726"/>
          </a:xfrm>
          <a:solidFill>
            <a:srgbClr val="E7E6E6"/>
          </a:solidFill>
        </p:spPr>
        <p:txBody>
          <a:bodyPr lIns="360000" tIns="144000" rIns="360000"/>
          <a:lstStyle/>
          <a:p>
            <a:pPr lvl="0"/>
            <a:r>
              <a:rPr lang="en-US" dirty="0" smtClean="0"/>
              <a:t>Click to edit Master text styles</a:t>
            </a:r>
          </a:p>
          <a:p>
            <a:pPr lvl="1"/>
            <a:r>
              <a:rPr lang="en-US" dirty="0" smtClean="0"/>
              <a:t>Second level</a:t>
            </a:r>
            <a:endParaRPr lang="en-GB" dirty="0"/>
          </a:p>
        </p:txBody>
      </p:sp>
      <p:sp>
        <p:nvSpPr>
          <p:cNvPr id="9" name="Text Placeholder 5"/>
          <p:cNvSpPr>
            <a:spLocks noGrp="1"/>
          </p:cNvSpPr>
          <p:nvPr>
            <p:ph type="body" sz="quarter" idx="13"/>
          </p:nvPr>
        </p:nvSpPr>
        <p:spPr>
          <a:xfrm>
            <a:off x="-2737" y="1605142"/>
            <a:ext cx="4578645" cy="4767949"/>
          </a:xfrm>
          <a:solidFill>
            <a:schemeClr val="bg1"/>
          </a:solidFill>
        </p:spPr>
        <p:txBody>
          <a:bodyPr lIns="360000" tIns="0" rIns="360000"/>
          <a:lstStyle/>
          <a:p>
            <a:pPr lvl="0"/>
            <a:r>
              <a:rPr lang="en-US" dirty="0" smtClean="0"/>
              <a:t>Click to edit Master text styles</a:t>
            </a:r>
          </a:p>
          <a:p>
            <a:pPr lvl="1"/>
            <a:r>
              <a:rPr lang="en-US" dirty="0" smtClean="0"/>
              <a:t>Second level</a:t>
            </a:r>
            <a:endParaRPr lang="en-GB" dirty="0"/>
          </a:p>
        </p:txBody>
      </p:sp>
    </p:spTree>
    <p:extLst>
      <p:ext uri="{BB962C8B-B14F-4D97-AF65-F5344CB8AC3E}">
        <p14:creationId xmlns:p14="http://schemas.microsoft.com/office/powerpoint/2010/main" val="1619219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37" y="3536950"/>
            <a:ext cx="3026925" cy="2849995"/>
          </a:xfrm>
          <a:solidFill>
            <a:schemeClr val="accent4">
              <a:lumMod val="20000"/>
              <a:lumOff val="80000"/>
            </a:schemeClr>
          </a:solidFill>
        </p:spPr>
        <p:txBody>
          <a:bodyPr lIns="360000" tIns="144000" rIns="360000"/>
          <a:lstStyle/>
          <a:p>
            <a:pPr lvl="0"/>
            <a:r>
              <a:rPr lang="en-US" dirty="0" smtClean="0"/>
              <a:t>Click to edit Master text styles</a:t>
            </a:r>
          </a:p>
          <a:p>
            <a:pPr lvl="1"/>
            <a:r>
              <a:rPr lang="en-US" dirty="0" smtClean="0"/>
              <a:t>Second level</a:t>
            </a:r>
            <a:endParaRPr lang="en-GB" dirty="0"/>
          </a:p>
        </p:txBody>
      </p:sp>
      <p:sp>
        <p:nvSpPr>
          <p:cNvPr id="8" name="Text Placeholder 7"/>
          <p:cNvSpPr>
            <a:spLocks noGrp="1"/>
          </p:cNvSpPr>
          <p:nvPr>
            <p:ph type="body" sz="quarter" idx="11"/>
          </p:nvPr>
        </p:nvSpPr>
        <p:spPr>
          <a:xfrm>
            <a:off x="3024188" y="3536950"/>
            <a:ext cx="3070690" cy="2849995"/>
          </a:xfrm>
          <a:solidFill>
            <a:schemeClr val="bg2"/>
          </a:solidFill>
        </p:spPr>
        <p:txBody>
          <a:bodyPr lIns="360000" tIns="144000" rIns="360000"/>
          <a:lstStyle/>
          <a:p>
            <a:pPr lvl="0"/>
            <a:r>
              <a:rPr lang="en-US" dirty="0" smtClean="0"/>
              <a:t>Click to edit Master text styles</a:t>
            </a:r>
          </a:p>
          <a:p>
            <a:pPr lvl="1"/>
            <a:r>
              <a:rPr lang="en-US" dirty="0" smtClean="0"/>
              <a:t>Second level</a:t>
            </a:r>
            <a:endParaRPr lang="en-GB" dirty="0"/>
          </a:p>
        </p:txBody>
      </p:sp>
      <p:sp>
        <p:nvSpPr>
          <p:cNvPr id="10" name="Text Placeholder 9"/>
          <p:cNvSpPr>
            <a:spLocks noGrp="1"/>
          </p:cNvSpPr>
          <p:nvPr>
            <p:ph type="body" sz="quarter" idx="12"/>
          </p:nvPr>
        </p:nvSpPr>
        <p:spPr>
          <a:xfrm>
            <a:off x="6094092" y="3536950"/>
            <a:ext cx="3049200" cy="2849995"/>
          </a:xfrm>
          <a:solidFill>
            <a:schemeClr val="accent4">
              <a:lumMod val="20000"/>
              <a:lumOff val="80000"/>
            </a:schemeClr>
          </a:solidFill>
        </p:spPr>
        <p:txBody>
          <a:bodyPr lIns="360000" tIns="144000" rIns="360000"/>
          <a:lstStyle/>
          <a:p>
            <a:pPr lvl="0"/>
            <a:r>
              <a:rPr lang="en-US" dirty="0" smtClean="0"/>
              <a:t>Click to edit Master text styles</a:t>
            </a:r>
          </a:p>
          <a:p>
            <a:pPr lvl="1"/>
            <a:r>
              <a:rPr lang="en-US" dirty="0" smtClean="0"/>
              <a:t>Second level</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Text Slide + 3 Points</a:t>
            </a:r>
            <a:endParaRPr lang="en-GB" dirty="0"/>
          </a:p>
        </p:txBody>
      </p:sp>
      <p:sp>
        <p:nvSpPr>
          <p:cNvPr id="4" name="Text Placeholder 3"/>
          <p:cNvSpPr>
            <a:spLocks noGrp="1"/>
          </p:cNvSpPr>
          <p:nvPr>
            <p:ph type="body" sz="quarter" idx="13"/>
          </p:nvPr>
        </p:nvSpPr>
        <p:spPr>
          <a:xfrm>
            <a:off x="358776" y="1609367"/>
            <a:ext cx="8426450" cy="1927583"/>
          </a:xfrm>
        </p:spPr>
        <p:txBody>
          <a:bodyPr/>
          <a:lstStyle/>
          <a:p>
            <a:pPr lvl="0"/>
            <a:r>
              <a:rPr lang="en-US" dirty="0" smtClean="0"/>
              <a:t>Click to edit Master text styles</a:t>
            </a:r>
          </a:p>
          <a:p>
            <a:pPr lvl="1"/>
            <a:r>
              <a:rPr lang="en-US" dirty="0" smtClean="0"/>
              <a:t>Second level</a:t>
            </a:r>
            <a:endParaRPr lang="en-GB" dirty="0"/>
          </a:p>
        </p:txBody>
      </p:sp>
    </p:spTree>
    <p:extLst>
      <p:ext uri="{BB962C8B-B14F-4D97-AF65-F5344CB8AC3E}">
        <p14:creationId xmlns:p14="http://schemas.microsoft.com/office/powerpoint/2010/main" val="1953106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Points + 3 Images">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2737" y="1592263"/>
            <a:ext cx="3026925" cy="3582629"/>
          </a:xfrm>
          <a:solidFill>
            <a:schemeClr val="accent4">
              <a:lumMod val="20000"/>
              <a:lumOff val="80000"/>
            </a:schemeClr>
          </a:solidFill>
        </p:spPr>
        <p:txBody>
          <a:bodyPr lIns="360000" tIns="144000" rIns="360000"/>
          <a:lstStyle/>
          <a:p>
            <a:pPr lvl="0"/>
            <a:r>
              <a:rPr lang="en-US" dirty="0" smtClean="0"/>
              <a:t>Click to edit Master text styles</a:t>
            </a:r>
          </a:p>
          <a:p>
            <a:pPr lvl="1"/>
            <a:r>
              <a:rPr lang="en-US" dirty="0" smtClean="0"/>
              <a:t>Second level</a:t>
            </a:r>
            <a:endParaRPr lang="en-GB" dirty="0"/>
          </a:p>
        </p:txBody>
      </p:sp>
      <p:sp>
        <p:nvSpPr>
          <p:cNvPr id="12" name="Text Placeholder 7"/>
          <p:cNvSpPr>
            <a:spLocks noGrp="1"/>
          </p:cNvSpPr>
          <p:nvPr>
            <p:ph type="body" sz="quarter" idx="11"/>
          </p:nvPr>
        </p:nvSpPr>
        <p:spPr>
          <a:xfrm>
            <a:off x="3024188" y="1592263"/>
            <a:ext cx="3060908" cy="3582629"/>
          </a:xfrm>
          <a:solidFill>
            <a:schemeClr val="bg2"/>
          </a:solidFill>
        </p:spPr>
        <p:txBody>
          <a:bodyPr lIns="360000" tIns="144000" rIns="360000"/>
          <a:lstStyle/>
          <a:p>
            <a:pPr lvl="0"/>
            <a:r>
              <a:rPr lang="en-US" dirty="0" smtClean="0"/>
              <a:t>Click to edit Master text styles</a:t>
            </a:r>
          </a:p>
          <a:p>
            <a:pPr lvl="1"/>
            <a:r>
              <a:rPr lang="en-US" dirty="0" smtClean="0"/>
              <a:t>Second level</a:t>
            </a:r>
            <a:endParaRPr lang="en-GB" dirty="0"/>
          </a:p>
        </p:txBody>
      </p:sp>
      <p:sp>
        <p:nvSpPr>
          <p:cNvPr id="13" name="Text Placeholder 9"/>
          <p:cNvSpPr>
            <a:spLocks noGrp="1"/>
          </p:cNvSpPr>
          <p:nvPr>
            <p:ph type="body" sz="quarter" idx="12"/>
          </p:nvPr>
        </p:nvSpPr>
        <p:spPr>
          <a:xfrm>
            <a:off x="6085096" y="1592263"/>
            <a:ext cx="3058196" cy="3582629"/>
          </a:xfrm>
          <a:solidFill>
            <a:schemeClr val="accent4">
              <a:lumMod val="20000"/>
              <a:lumOff val="80000"/>
            </a:schemeClr>
          </a:solidFill>
        </p:spPr>
        <p:txBody>
          <a:bodyPr lIns="360000" tIns="144000" rIns="360000"/>
          <a:lstStyle/>
          <a:p>
            <a:pPr lvl="0"/>
            <a:r>
              <a:rPr lang="en-US" dirty="0" smtClean="0"/>
              <a:t>Click to edit Master text styles</a:t>
            </a:r>
          </a:p>
          <a:p>
            <a:pPr lvl="1"/>
            <a:r>
              <a:rPr lang="en-US" dirty="0" smtClean="0"/>
              <a:t>Second level</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3 Points + 3 Images</a:t>
            </a:r>
            <a:endParaRPr lang="en-GB" dirty="0"/>
          </a:p>
        </p:txBody>
      </p:sp>
      <p:sp>
        <p:nvSpPr>
          <p:cNvPr id="4" name="Picture Placeholder 3"/>
          <p:cNvSpPr>
            <a:spLocks noGrp="1"/>
          </p:cNvSpPr>
          <p:nvPr>
            <p:ph type="pic" sz="quarter" idx="13"/>
          </p:nvPr>
        </p:nvSpPr>
        <p:spPr>
          <a:xfrm>
            <a:off x="1" y="5174893"/>
            <a:ext cx="3024187" cy="1484312"/>
          </a:xfrm>
        </p:spPr>
        <p:txBody>
          <a:bodyPr rtlCol="0">
            <a:normAutofit/>
          </a:bodyPr>
          <a:lstStyle>
            <a:lvl1pPr>
              <a:defRPr/>
            </a:lvl1pPr>
          </a:lstStyle>
          <a:p>
            <a:pPr lvl="0"/>
            <a:r>
              <a:rPr lang="en-US" noProof="0" smtClean="0"/>
              <a:t>Click icon to add picture</a:t>
            </a:r>
            <a:endParaRPr lang="en-GB" noProof="0" dirty="0"/>
          </a:p>
        </p:txBody>
      </p:sp>
      <p:sp>
        <p:nvSpPr>
          <p:cNvPr id="15" name="Picture Placeholder 3"/>
          <p:cNvSpPr>
            <a:spLocks noGrp="1"/>
          </p:cNvSpPr>
          <p:nvPr>
            <p:ph type="pic" sz="quarter" idx="14"/>
          </p:nvPr>
        </p:nvSpPr>
        <p:spPr>
          <a:xfrm>
            <a:off x="3024188" y="5174893"/>
            <a:ext cx="3067168" cy="1484312"/>
          </a:xfrm>
        </p:spPr>
        <p:txBody>
          <a:bodyPr rtlCol="0">
            <a:normAutofit/>
          </a:bodyPr>
          <a:lstStyle/>
          <a:p>
            <a:pPr lvl="0"/>
            <a:r>
              <a:rPr lang="en-US" noProof="0" smtClean="0"/>
              <a:t>Click icon to add picture</a:t>
            </a:r>
            <a:endParaRPr lang="en-GB" noProof="0" dirty="0"/>
          </a:p>
        </p:txBody>
      </p:sp>
      <p:sp>
        <p:nvSpPr>
          <p:cNvPr id="16" name="Picture Placeholder 3"/>
          <p:cNvSpPr>
            <a:spLocks noGrp="1"/>
          </p:cNvSpPr>
          <p:nvPr>
            <p:ph type="pic" sz="quarter" idx="15"/>
          </p:nvPr>
        </p:nvSpPr>
        <p:spPr>
          <a:xfrm>
            <a:off x="6091355" y="5174893"/>
            <a:ext cx="3045678" cy="1484312"/>
          </a:xfrm>
        </p:spPr>
        <p:txBody>
          <a:bodyPr rtlCol="0">
            <a:normAutofit/>
          </a:bodyPr>
          <a:lstStyle/>
          <a:p>
            <a:pPr lvl="0"/>
            <a:r>
              <a:rPr lang="en-US" noProof="0" smtClean="0"/>
              <a:t>Click icon to add picture</a:t>
            </a:r>
            <a:endParaRPr lang="en-GB" noProof="0" dirty="0"/>
          </a:p>
        </p:txBody>
      </p:sp>
      <p:sp>
        <p:nvSpPr>
          <p:cNvPr id="17" name="Text Placeholder 8"/>
          <p:cNvSpPr>
            <a:spLocks noGrp="1"/>
          </p:cNvSpPr>
          <p:nvPr>
            <p:ph type="body" sz="quarter" idx="20"/>
          </p:nvPr>
        </p:nvSpPr>
        <p:spPr>
          <a:xfrm>
            <a:off x="1" y="6669088"/>
            <a:ext cx="3024187" cy="188912"/>
          </a:xfrm>
        </p:spPr>
        <p:txBody>
          <a:bodyPr>
            <a:noAutofit/>
          </a:bodyPr>
          <a:lstStyle>
            <a:lvl1pPr>
              <a:defRPr sz="1000" i="1"/>
            </a:lvl1pPr>
          </a:lstStyle>
          <a:p>
            <a:pPr lvl="0"/>
            <a:r>
              <a:rPr lang="en-US" smtClean="0"/>
              <a:t>Click to edit Master text styles</a:t>
            </a:r>
          </a:p>
        </p:txBody>
      </p:sp>
      <p:sp>
        <p:nvSpPr>
          <p:cNvPr id="19" name="Text Placeholder 8"/>
          <p:cNvSpPr>
            <a:spLocks noGrp="1"/>
          </p:cNvSpPr>
          <p:nvPr>
            <p:ph type="body" sz="quarter" idx="21"/>
          </p:nvPr>
        </p:nvSpPr>
        <p:spPr>
          <a:xfrm>
            <a:off x="3024188" y="6669088"/>
            <a:ext cx="3060908" cy="188912"/>
          </a:xfrm>
        </p:spPr>
        <p:txBody>
          <a:bodyPr>
            <a:noAutofit/>
          </a:bodyPr>
          <a:lstStyle>
            <a:lvl1pPr>
              <a:defRPr sz="1000" i="1"/>
            </a:lvl1pPr>
          </a:lstStyle>
          <a:p>
            <a:pPr lvl="0"/>
            <a:r>
              <a:rPr lang="en-US" smtClean="0"/>
              <a:t>Click to edit Master text styles</a:t>
            </a:r>
          </a:p>
        </p:txBody>
      </p:sp>
      <p:sp>
        <p:nvSpPr>
          <p:cNvPr id="20" name="Text Placeholder 8"/>
          <p:cNvSpPr>
            <a:spLocks noGrp="1"/>
          </p:cNvSpPr>
          <p:nvPr>
            <p:ph type="body" sz="quarter" idx="22"/>
          </p:nvPr>
        </p:nvSpPr>
        <p:spPr>
          <a:xfrm>
            <a:off x="6091355" y="6669088"/>
            <a:ext cx="3024187" cy="188912"/>
          </a:xfrm>
        </p:spPr>
        <p:txBody>
          <a:bodyPr>
            <a:noAutofit/>
          </a:bodyPr>
          <a:lstStyle>
            <a:lvl1pPr>
              <a:defRPr sz="1000" i="1"/>
            </a:lvl1pPr>
          </a:lstStyle>
          <a:p>
            <a:pPr lvl="0"/>
            <a:r>
              <a:rPr lang="en-US" smtClean="0"/>
              <a:t>Click to edit Master text styles</a:t>
            </a:r>
          </a:p>
        </p:txBody>
      </p:sp>
    </p:spTree>
    <p:extLst>
      <p:ext uri="{BB962C8B-B14F-4D97-AF65-F5344CB8AC3E}">
        <p14:creationId xmlns:p14="http://schemas.microsoft.com/office/powerpoint/2010/main" val="2636291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0" y="2384425"/>
            <a:ext cx="4572000" cy="1691186"/>
          </a:xfrm>
          <a:solidFill>
            <a:schemeClr val="bg1"/>
          </a:solidFill>
        </p:spPr>
        <p:txBody>
          <a:bodyPr lIns="360000" tIns="144000" rIns="72000"/>
          <a:lstStyle/>
          <a:p>
            <a:pPr lvl="0"/>
            <a:endParaRPr lang="en-GB" dirty="0"/>
          </a:p>
        </p:txBody>
      </p:sp>
      <p:sp>
        <p:nvSpPr>
          <p:cNvPr id="2" name="Title 1"/>
          <p:cNvSpPr>
            <a:spLocks noGrp="1"/>
          </p:cNvSpPr>
          <p:nvPr>
            <p:ph type="title" hasCustomPrompt="1"/>
          </p:nvPr>
        </p:nvSpPr>
        <p:spPr/>
        <p:txBody>
          <a:bodyPr/>
          <a:lstStyle/>
          <a:p>
            <a:r>
              <a:rPr lang="en-US" dirty="0" smtClean="0"/>
              <a:t>4 Points</a:t>
            </a:r>
            <a:endParaRPr lang="en-GB" dirty="0"/>
          </a:p>
        </p:txBody>
      </p:sp>
      <p:sp>
        <p:nvSpPr>
          <p:cNvPr id="10" name="Text Placeholder 5"/>
          <p:cNvSpPr>
            <a:spLocks noGrp="1"/>
          </p:cNvSpPr>
          <p:nvPr>
            <p:ph type="body" sz="quarter" idx="17"/>
          </p:nvPr>
        </p:nvSpPr>
        <p:spPr>
          <a:xfrm>
            <a:off x="0" y="1592264"/>
            <a:ext cx="4572000" cy="792162"/>
          </a:xfrm>
          <a:solidFill>
            <a:schemeClr val="accent4">
              <a:lumMod val="40000"/>
              <a:lumOff val="60000"/>
            </a:schemeClr>
          </a:solidFill>
        </p:spPr>
        <p:txBody>
          <a:bodyPr lIns="360000" tIns="144000" rIns="72000">
            <a:noAutofit/>
          </a:bodyPr>
          <a:lstStyle>
            <a:lvl1pPr>
              <a:defRPr>
                <a:solidFill>
                  <a:schemeClr val="tx2"/>
                </a:solidFill>
              </a:defRPr>
            </a:lvl1pPr>
          </a:lstStyle>
          <a:p>
            <a:pPr lvl="0"/>
            <a:r>
              <a:rPr lang="en-US" dirty="0" smtClean="0"/>
              <a:t>Click to edit Master text styles</a:t>
            </a:r>
            <a:endParaRPr lang="en-GB" dirty="0"/>
          </a:p>
        </p:txBody>
      </p:sp>
      <p:sp>
        <p:nvSpPr>
          <p:cNvPr id="14" name="Text Placeholder 7"/>
          <p:cNvSpPr>
            <a:spLocks noGrp="1"/>
          </p:cNvSpPr>
          <p:nvPr>
            <p:ph type="body" sz="quarter" idx="18"/>
          </p:nvPr>
        </p:nvSpPr>
        <p:spPr>
          <a:xfrm>
            <a:off x="0" y="4082915"/>
            <a:ext cx="4572000" cy="792162"/>
          </a:xfrm>
          <a:solidFill>
            <a:schemeClr val="bg2"/>
          </a:solidFill>
        </p:spPr>
        <p:txBody>
          <a:bodyPr lIns="360000" tIns="144000" rIns="72000">
            <a:noAutofit/>
          </a:bodyPr>
          <a:lstStyle>
            <a:lvl1pPr>
              <a:defRPr>
                <a:solidFill>
                  <a:schemeClr val="tx2"/>
                </a:solidFill>
              </a:defRPr>
            </a:lvl1pPr>
          </a:lstStyle>
          <a:p>
            <a:pPr lvl="0"/>
            <a:r>
              <a:rPr lang="en-US" dirty="0" smtClean="0"/>
              <a:t>Click to edit Master text styles</a:t>
            </a:r>
            <a:endParaRPr lang="en-GB" dirty="0"/>
          </a:p>
        </p:txBody>
      </p:sp>
      <p:sp>
        <p:nvSpPr>
          <p:cNvPr id="21" name="Text Placeholder 5"/>
          <p:cNvSpPr>
            <a:spLocks noGrp="1"/>
          </p:cNvSpPr>
          <p:nvPr>
            <p:ph type="body" sz="quarter" idx="22"/>
          </p:nvPr>
        </p:nvSpPr>
        <p:spPr>
          <a:xfrm>
            <a:off x="0" y="4882103"/>
            <a:ext cx="4572000" cy="1691186"/>
          </a:xfrm>
          <a:solidFill>
            <a:schemeClr val="bg1"/>
          </a:solidFill>
        </p:spPr>
        <p:txBody>
          <a:bodyPr lIns="360000" tIns="144000" rIns="72000"/>
          <a:lstStyle/>
          <a:p>
            <a:pPr lvl="0"/>
            <a:endParaRPr lang="en-GB" dirty="0"/>
          </a:p>
        </p:txBody>
      </p:sp>
      <p:sp>
        <p:nvSpPr>
          <p:cNvPr id="22" name="Text Placeholder 5"/>
          <p:cNvSpPr>
            <a:spLocks noGrp="1"/>
          </p:cNvSpPr>
          <p:nvPr>
            <p:ph type="body" sz="quarter" idx="23"/>
          </p:nvPr>
        </p:nvSpPr>
        <p:spPr>
          <a:xfrm>
            <a:off x="4572000" y="2384425"/>
            <a:ext cx="4572000" cy="1691186"/>
          </a:xfrm>
          <a:solidFill>
            <a:schemeClr val="bg1"/>
          </a:solidFill>
        </p:spPr>
        <p:txBody>
          <a:bodyPr lIns="360000" tIns="144000" rIns="72000"/>
          <a:lstStyle/>
          <a:p>
            <a:pPr lvl="0"/>
            <a:endParaRPr lang="en-GB" dirty="0"/>
          </a:p>
        </p:txBody>
      </p:sp>
      <p:sp>
        <p:nvSpPr>
          <p:cNvPr id="23" name="Text Placeholder 5"/>
          <p:cNvSpPr>
            <a:spLocks noGrp="1"/>
          </p:cNvSpPr>
          <p:nvPr>
            <p:ph type="body" sz="quarter" idx="24"/>
          </p:nvPr>
        </p:nvSpPr>
        <p:spPr>
          <a:xfrm>
            <a:off x="4572000" y="1592264"/>
            <a:ext cx="4572000" cy="792162"/>
          </a:xfrm>
          <a:solidFill>
            <a:schemeClr val="bg2"/>
          </a:solidFill>
        </p:spPr>
        <p:txBody>
          <a:bodyPr lIns="360000" tIns="144000" rIns="72000">
            <a:noAutofit/>
          </a:bodyPr>
          <a:lstStyle>
            <a:lvl1pPr>
              <a:defRPr>
                <a:solidFill>
                  <a:schemeClr val="tx2"/>
                </a:solidFill>
              </a:defRPr>
            </a:lvl1pPr>
          </a:lstStyle>
          <a:p>
            <a:pPr lvl="0"/>
            <a:r>
              <a:rPr lang="en-US" dirty="0" smtClean="0"/>
              <a:t>Click to edit Master text styles</a:t>
            </a:r>
            <a:endParaRPr lang="en-GB" dirty="0"/>
          </a:p>
        </p:txBody>
      </p:sp>
      <p:sp>
        <p:nvSpPr>
          <p:cNvPr id="24" name="Text Placeholder 7"/>
          <p:cNvSpPr>
            <a:spLocks noGrp="1"/>
          </p:cNvSpPr>
          <p:nvPr>
            <p:ph type="body" sz="quarter" idx="25"/>
          </p:nvPr>
        </p:nvSpPr>
        <p:spPr>
          <a:xfrm>
            <a:off x="4572000" y="4082915"/>
            <a:ext cx="4572000" cy="792162"/>
          </a:xfrm>
          <a:solidFill>
            <a:schemeClr val="accent4">
              <a:lumMod val="40000"/>
              <a:lumOff val="60000"/>
            </a:schemeClr>
          </a:solidFill>
        </p:spPr>
        <p:txBody>
          <a:bodyPr lIns="360000" tIns="144000" rIns="72000">
            <a:noAutofit/>
          </a:bodyPr>
          <a:lstStyle>
            <a:lvl1pPr>
              <a:defRPr>
                <a:solidFill>
                  <a:schemeClr val="tx2"/>
                </a:solidFill>
              </a:defRPr>
            </a:lvl1pPr>
          </a:lstStyle>
          <a:p>
            <a:pPr lvl="0"/>
            <a:r>
              <a:rPr lang="en-US" dirty="0" smtClean="0"/>
              <a:t>Click to edit Master text styles</a:t>
            </a:r>
            <a:endParaRPr lang="en-GB" dirty="0"/>
          </a:p>
        </p:txBody>
      </p:sp>
      <p:sp>
        <p:nvSpPr>
          <p:cNvPr id="25" name="Text Placeholder 5"/>
          <p:cNvSpPr>
            <a:spLocks noGrp="1"/>
          </p:cNvSpPr>
          <p:nvPr>
            <p:ph type="body" sz="quarter" idx="26"/>
          </p:nvPr>
        </p:nvSpPr>
        <p:spPr>
          <a:xfrm>
            <a:off x="4572000" y="4882103"/>
            <a:ext cx="4572000" cy="1691186"/>
          </a:xfrm>
          <a:solidFill>
            <a:schemeClr val="bg1"/>
          </a:solidFill>
        </p:spPr>
        <p:txBody>
          <a:bodyPr lIns="360000" tIns="144000" rIns="72000"/>
          <a:lstStyle/>
          <a:p>
            <a:pPr lvl="0"/>
            <a:endParaRPr lang="en-GB" dirty="0"/>
          </a:p>
        </p:txBody>
      </p:sp>
    </p:spTree>
    <p:extLst>
      <p:ext uri="{BB962C8B-B14F-4D97-AF65-F5344CB8AC3E}">
        <p14:creationId xmlns:p14="http://schemas.microsoft.com/office/powerpoint/2010/main" val="4223510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smtClean="0"/>
              <a:t>Charts</a:t>
            </a:r>
            <a:endParaRPr lang="en-GB" dirty="0"/>
          </a:p>
        </p:txBody>
      </p:sp>
      <p:sp>
        <p:nvSpPr>
          <p:cNvPr id="6" name="Text Placeholder 8"/>
          <p:cNvSpPr>
            <a:spLocks noGrp="1"/>
          </p:cNvSpPr>
          <p:nvPr>
            <p:ph type="body" sz="quarter" idx="12"/>
          </p:nvPr>
        </p:nvSpPr>
        <p:spPr>
          <a:xfrm>
            <a:off x="0" y="1592264"/>
            <a:ext cx="3024188" cy="4822392"/>
          </a:xfrm>
        </p:spPr>
        <p:txBody>
          <a:bodyPr lIns="360000"/>
          <a:lstStyle/>
          <a:p>
            <a:pPr lvl="0"/>
            <a:r>
              <a:rPr lang="en-US" dirty="0" smtClean="0"/>
              <a:t>Click to edit Master text styles</a:t>
            </a:r>
          </a:p>
          <a:p>
            <a:pPr lvl="1"/>
            <a:r>
              <a:rPr lang="en-US" dirty="0" smtClean="0"/>
              <a:t>Second level</a:t>
            </a:r>
            <a:endParaRPr lang="en-GB" dirty="0"/>
          </a:p>
        </p:txBody>
      </p:sp>
      <p:sp>
        <p:nvSpPr>
          <p:cNvPr id="9" name="Chart Placeholder 8"/>
          <p:cNvSpPr>
            <a:spLocks noGrp="1"/>
          </p:cNvSpPr>
          <p:nvPr>
            <p:ph type="chart" sz="quarter" idx="13"/>
          </p:nvPr>
        </p:nvSpPr>
        <p:spPr>
          <a:xfrm>
            <a:off x="3024188" y="1592264"/>
            <a:ext cx="5761037" cy="4824411"/>
          </a:xfrm>
        </p:spPr>
        <p:txBody>
          <a:bodyPr rtlCol="0">
            <a:normAutofit/>
          </a:bodyPr>
          <a:lstStyle/>
          <a:p>
            <a:pPr lvl="0"/>
            <a:endParaRPr lang="en-GB" noProof="0"/>
          </a:p>
        </p:txBody>
      </p:sp>
    </p:spTree>
    <p:extLst>
      <p:ext uri="{BB962C8B-B14F-4D97-AF65-F5344CB8AC3E}">
        <p14:creationId xmlns:p14="http://schemas.microsoft.com/office/powerpoint/2010/main" val="3893049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Image or Medi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1 Image or Media</a:t>
            </a:r>
            <a:endParaRPr lang="en-GB" dirty="0"/>
          </a:p>
        </p:txBody>
      </p:sp>
      <p:sp>
        <p:nvSpPr>
          <p:cNvPr id="5" name="Content Placeholder 4"/>
          <p:cNvSpPr>
            <a:spLocks noGrp="1"/>
          </p:cNvSpPr>
          <p:nvPr>
            <p:ph sz="quarter" idx="11"/>
          </p:nvPr>
        </p:nvSpPr>
        <p:spPr>
          <a:xfrm>
            <a:off x="0" y="1592264"/>
            <a:ext cx="9144000" cy="5055672"/>
          </a:xfrm>
          <a:solidFill>
            <a:schemeClr val="bg1"/>
          </a:solidFill>
        </p:spPr>
        <p:txBody>
          <a:bodyPr lIns="360000"/>
          <a:lstStyle/>
          <a:p>
            <a:pPr lvl="0"/>
            <a:r>
              <a:rPr lang="en-US" dirty="0" smtClean="0"/>
              <a:t>Click to edit Master text styles</a:t>
            </a:r>
          </a:p>
          <a:p>
            <a:pPr lvl="1"/>
            <a:r>
              <a:rPr lang="en-US" dirty="0" smtClean="0"/>
              <a:t>Second level</a:t>
            </a:r>
            <a:endParaRPr lang="en-GB" dirty="0"/>
          </a:p>
        </p:txBody>
      </p:sp>
    </p:spTree>
    <p:extLst>
      <p:ext uri="{BB962C8B-B14F-4D97-AF65-F5344CB8AC3E}">
        <p14:creationId xmlns:p14="http://schemas.microsoft.com/office/powerpoint/2010/main" val="1657956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572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5" name="Rectangle 4"/>
          <p:cNvSpPr/>
          <p:nvPr userDrawn="1"/>
        </p:nvSpPr>
        <p:spPr>
          <a:xfrm>
            <a:off x="0" y="6416675"/>
            <a:ext cx="9144000" cy="441325"/>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pic>
        <p:nvPicPr>
          <p:cNvPr id="6"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69125" y="5389563"/>
            <a:ext cx="21748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hasCustomPrompt="1"/>
          </p:nvPr>
        </p:nvSpPr>
        <p:spPr>
          <a:xfrm>
            <a:off x="375947" y="857820"/>
            <a:ext cx="7886700" cy="997195"/>
          </a:xfrm>
        </p:spPr>
        <p:txBody>
          <a:bodyPr/>
          <a:lstStyle>
            <a:lvl1pPr>
              <a:defRPr>
                <a:solidFill>
                  <a:schemeClr val="bg1"/>
                </a:solidFill>
              </a:defRPr>
            </a:lvl1pPr>
          </a:lstStyle>
          <a:p>
            <a:r>
              <a:rPr lang="en-US" dirty="0" smtClean="0"/>
              <a:t>Section Divider 1</a:t>
            </a:r>
            <a:endParaRPr lang="en-GB" dirty="0"/>
          </a:p>
        </p:txBody>
      </p:sp>
      <p:sp>
        <p:nvSpPr>
          <p:cNvPr id="8" name="Picture Placeholder 15"/>
          <p:cNvSpPr>
            <a:spLocks noGrp="1"/>
          </p:cNvSpPr>
          <p:nvPr>
            <p:ph type="pic" sz="quarter" idx="10"/>
          </p:nvPr>
        </p:nvSpPr>
        <p:spPr>
          <a:xfrm>
            <a:off x="0" y="2384424"/>
            <a:ext cx="6084888" cy="4032250"/>
          </a:xfrm>
        </p:spPr>
        <p:txBody>
          <a:bodyPr lIns="360000" rtlCol="0">
            <a:normAutofit/>
          </a:bodyPr>
          <a:lstStyle>
            <a:lvl1pPr>
              <a:defRPr>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73492485"/>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572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5" name="Rectangle 4"/>
          <p:cNvSpPr/>
          <p:nvPr userDrawn="1"/>
        </p:nvSpPr>
        <p:spPr>
          <a:xfrm>
            <a:off x="0" y="6416675"/>
            <a:ext cx="9144000" cy="441325"/>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pic>
        <p:nvPicPr>
          <p:cNvPr id="6"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69125" y="5389563"/>
            <a:ext cx="21748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hasCustomPrompt="1"/>
          </p:nvPr>
        </p:nvSpPr>
        <p:spPr>
          <a:xfrm>
            <a:off x="375947" y="857820"/>
            <a:ext cx="7886700" cy="997195"/>
          </a:xfrm>
        </p:spPr>
        <p:txBody>
          <a:bodyPr/>
          <a:lstStyle>
            <a:lvl1pPr>
              <a:defRPr>
                <a:solidFill>
                  <a:schemeClr val="bg1"/>
                </a:solidFill>
              </a:defRPr>
            </a:lvl1pPr>
          </a:lstStyle>
          <a:p>
            <a:r>
              <a:rPr lang="en-US" dirty="0" smtClean="0"/>
              <a:t>Section Divider 2</a:t>
            </a:r>
            <a:endParaRPr lang="en-GB" dirty="0"/>
          </a:p>
        </p:txBody>
      </p:sp>
      <p:sp>
        <p:nvSpPr>
          <p:cNvPr id="8" name="Picture Placeholder 15"/>
          <p:cNvSpPr>
            <a:spLocks noGrp="1"/>
          </p:cNvSpPr>
          <p:nvPr>
            <p:ph type="pic" sz="quarter" idx="10"/>
          </p:nvPr>
        </p:nvSpPr>
        <p:spPr>
          <a:xfrm>
            <a:off x="0" y="2384424"/>
            <a:ext cx="6084888" cy="4032250"/>
          </a:xfrm>
        </p:spPr>
        <p:txBody>
          <a:bodyPr lIns="360000" rtlCol="0">
            <a:normAutofit/>
          </a:bodyPr>
          <a:lstStyle>
            <a:lvl1pPr>
              <a:defRPr>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938527409"/>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E68C00"/>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572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5" name="Rectangle 4"/>
          <p:cNvSpPr/>
          <p:nvPr userDrawn="1"/>
        </p:nvSpPr>
        <p:spPr>
          <a:xfrm>
            <a:off x="0" y="6416675"/>
            <a:ext cx="9144000" cy="441325"/>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pic>
        <p:nvPicPr>
          <p:cNvPr id="6"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69125" y="5389563"/>
            <a:ext cx="21748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hasCustomPrompt="1"/>
          </p:nvPr>
        </p:nvSpPr>
        <p:spPr>
          <a:xfrm>
            <a:off x="375947" y="857820"/>
            <a:ext cx="7886700" cy="997195"/>
          </a:xfrm>
        </p:spPr>
        <p:txBody>
          <a:bodyPr/>
          <a:lstStyle>
            <a:lvl1pPr>
              <a:defRPr>
                <a:solidFill>
                  <a:schemeClr val="bg1"/>
                </a:solidFill>
              </a:defRPr>
            </a:lvl1pPr>
          </a:lstStyle>
          <a:p>
            <a:r>
              <a:rPr lang="en-US" dirty="0" smtClean="0"/>
              <a:t>Section Divider 3</a:t>
            </a:r>
            <a:endParaRPr lang="en-GB" dirty="0"/>
          </a:p>
        </p:txBody>
      </p:sp>
      <p:sp>
        <p:nvSpPr>
          <p:cNvPr id="8" name="Picture Placeholder 15"/>
          <p:cNvSpPr>
            <a:spLocks noGrp="1"/>
          </p:cNvSpPr>
          <p:nvPr>
            <p:ph type="pic" sz="quarter" idx="10"/>
          </p:nvPr>
        </p:nvSpPr>
        <p:spPr>
          <a:xfrm>
            <a:off x="0" y="2384424"/>
            <a:ext cx="6084888" cy="4032250"/>
          </a:xfrm>
        </p:spPr>
        <p:txBody>
          <a:bodyPr lIns="360000" rtlCol="0">
            <a:normAutofit/>
          </a:bodyPr>
          <a:lstStyle>
            <a:lvl1pPr>
              <a:defRPr>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32609513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48D57F-B376-1B47-B50F-3E4EA37940D4}"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96D77-17F3-AD43-86BF-ADE99E39D03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rgbClr val="C5AA88"/>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572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5" name="Rectangle 4"/>
          <p:cNvSpPr/>
          <p:nvPr userDrawn="1"/>
        </p:nvSpPr>
        <p:spPr>
          <a:xfrm>
            <a:off x="0" y="6416675"/>
            <a:ext cx="9144000" cy="441325"/>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pic>
        <p:nvPicPr>
          <p:cNvPr id="6"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69125" y="5389563"/>
            <a:ext cx="21748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hasCustomPrompt="1"/>
          </p:nvPr>
        </p:nvSpPr>
        <p:spPr>
          <a:xfrm>
            <a:off x="375947" y="857820"/>
            <a:ext cx="7886700" cy="997195"/>
          </a:xfrm>
        </p:spPr>
        <p:txBody>
          <a:bodyPr/>
          <a:lstStyle>
            <a:lvl1pPr>
              <a:defRPr>
                <a:solidFill>
                  <a:schemeClr val="bg1"/>
                </a:solidFill>
              </a:defRPr>
            </a:lvl1pPr>
          </a:lstStyle>
          <a:p>
            <a:r>
              <a:rPr lang="en-US" dirty="0" smtClean="0"/>
              <a:t>Section Divider 4</a:t>
            </a:r>
            <a:endParaRPr lang="en-GB" dirty="0"/>
          </a:p>
        </p:txBody>
      </p:sp>
      <p:sp>
        <p:nvSpPr>
          <p:cNvPr id="16" name="Picture Placeholder 15"/>
          <p:cNvSpPr>
            <a:spLocks noGrp="1"/>
          </p:cNvSpPr>
          <p:nvPr>
            <p:ph type="pic" sz="quarter" idx="10"/>
          </p:nvPr>
        </p:nvSpPr>
        <p:spPr>
          <a:xfrm>
            <a:off x="0" y="2384424"/>
            <a:ext cx="6084888" cy="4032250"/>
          </a:xfrm>
        </p:spPr>
        <p:txBody>
          <a:bodyPr lIns="360000" rtlCol="0">
            <a:normAutofit/>
          </a:bodyPr>
          <a:lstStyle>
            <a:lvl1pPr>
              <a:defRPr>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685724405"/>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rgbClr val="006EA0"/>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572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5" name="Rectangle 4"/>
          <p:cNvSpPr/>
          <p:nvPr userDrawn="1"/>
        </p:nvSpPr>
        <p:spPr>
          <a:xfrm>
            <a:off x="0" y="6416675"/>
            <a:ext cx="9144000" cy="441325"/>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pic>
        <p:nvPicPr>
          <p:cNvPr id="6"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69125" y="5389563"/>
            <a:ext cx="21748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hasCustomPrompt="1"/>
          </p:nvPr>
        </p:nvSpPr>
        <p:spPr>
          <a:xfrm>
            <a:off x="375947" y="857820"/>
            <a:ext cx="7886700" cy="997195"/>
          </a:xfrm>
        </p:spPr>
        <p:txBody>
          <a:bodyPr/>
          <a:lstStyle>
            <a:lvl1pPr>
              <a:defRPr>
                <a:solidFill>
                  <a:schemeClr val="bg1"/>
                </a:solidFill>
              </a:defRPr>
            </a:lvl1pPr>
          </a:lstStyle>
          <a:p>
            <a:r>
              <a:rPr lang="en-US" dirty="0" smtClean="0"/>
              <a:t>Section Divider 5</a:t>
            </a:r>
            <a:endParaRPr lang="en-GB" dirty="0"/>
          </a:p>
        </p:txBody>
      </p:sp>
      <p:sp>
        <p:nvSpPr>
          <p:cNvPr id="16" name="Picture Placeholder 15"/>
          <p:cNvSpPr>
            <a:spLocks noGrp="1"/>
          </p:cNvSpPr>
          <p:nvPr>
            <p:ph type="pic" sz="quarter" idx="10"/>
          </p:nvPr>
        </p:nvSpPr>
        <p:spPr>
          <a:xfrm>
            <a:off x="0" y="2384424"/>
            <a:ext cx="6084888" cy="4032250"/>
          </a:xfrm>
        </p:spPr>
        <p:txBody>
          <a:bodyPr lIns="360000" rtlCol="0">
            <a:normAutofit/>
          </a:bodyPr>
          <a:lstStyle>
            <a:lvl1pPr>
              <a:defRPr>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840749719"/>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rgbClr val="AEB43C"/>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572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5" name="Rectangle 4"/>
          <p:cNvSpPr/>
          <p:nvPr userDrawn="1"/>
        </p:nvSpPr>
        <p:spPr>
          <a:xfrm>
            <a:off x="0" y="6416675"/>
            <a:ext cx="9144000" cy="441325"/>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pic>
        <p:nvPicPr>
          <p:cNvPr id="6"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69125" y="5389563"/>
            <a:ext cx="21748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hasCustomPrompt="1"/>
          </p:nvPr>
        </p:nvSpPr>
        <p:spPr>
          <a:xfrm>
            <a:off x="375947" y="857820"/>
            <a:ext cx="7886700" cy="997195"/>
          </a:xfrm>
        </p:spPr>
        <p:txBody>
          <a:bodyPr/>
          <a:lstStyle>
            <a:lvl1pPr>
              <a:defRPr>
                <a:solidFill>
                  <a:schemeClr val="bg1"/>
                </a:solidFill>
              </a:defRPr>
            </a:lvl1pPr>
          </a:lstStyle>
          <a:p>
            <a:r>
              <a:rPr lang="en-US" dirty="0" smtClean="0"/>
              <a:t>Section Divider 6</a:t>
            </a:r>
            <a:endParaRPr lang="en-GB" dirty="0"/>
          </a:p>
        </p:txBody>
      </p:sp>
      <p:sp>
        <p:nvSpPr>
          <p:cNvPr id="16" name="Picture Placeholder 15"/>
          <p:cNvSpPr>
            <a:spLocks noGrp="1"/>
          </p:cNvSpPr>
          <p:nvPr>
            <p:ph type="pic" sz="quarter" idx="10"/>
          </p:nvPr>
        </p:nvSpPr>
        <p:spPr>
          <a:xfrm>
            <a:off x="0" y="2384424"/>
            <a:ext cx="6084888" cy="4032250"/>
          </a:xfrm>
        </p:spPr>
        <p:txBody>
          <a:bodyPr lIns="360000" rtlCol="0">
            <a:normAutofit/>
          </a:bodyPr>
          <a:lstStyle>
            <a:lvl1pPr>
              <a:defRPr>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2721963991"/>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7" y="356618"/>
            <a:ext cx="7886700" cy="997195"/>
          </a:xfrm>
        </p:spPr>
        <p:txBody>
          <a:bodyPr/>
          <a:lstStyle/>
          <a:p>
            <a:r>
              <a:rPr lang="en-US" dirty="0" smtClean="0"/>
              <a:t>Acknowledgements</a:t>
            </a:r>
            <a:endParaRPr lang="en-GB" dirty="0"/>
          </a:p>
        </p:txBody>
      </p:sp>
      <p:sp>
        <p:nvSpPr>
          <p:cNvPr id="9" name="Text Placeholder 8"/>
          <p:cNvSpPr>
            <a:spLocks noGrp="1"/>
          </p:cNvSpPr>
          <p:nvPr>
            <p:ph type="body" sz="quarter" idx="10"/>
          </p:nvPr>
        </p:nvSpPr>
        <p:spPr>
          <a:xfrm>
            <a:off x="375946" y="1592264"/>
            <a:ext cx="7886991" cy="5067298"/>
          </a:xfrm>
        </p:spPr>
        <p:txBody>
          <a:bodyPr/>
          <a:lstStyle/>
          <a:p>
            <a:pPr lvl="0"/>
            <a:r>
              <a:rPr lang="en-US" dirty="0" smtClean="0"/>
              <a:t>Click to edit Master text styles</a:t>
            </a:r>
          </a:p>
          <a:p>
            <a:pPr lvl="1"/>
            <a:r>
              <a:rPr lang="en-US" dirty="0" smtClean="0"/>
              <a:t>Second level</a:t>
            </a:r>
            <a:endParaRPr lang="en-GB" dirty="0"/>
          </a:p>
        </p:txBody>
      </p:sp>
    </p:spTree>
    <p:extLst>
      <p:ext uri="{BB962C8B-B14F-4D97-AF65-F5344CB8AC3E}">
        <p14:creationId xmlns:p14="http://schemas.microsoft.com/office/powerpoint/2010/main" val="3851640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accent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457200"/>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pic>
        <p:nvPicPr>
          <p:cNvPr id="3"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69125" y="925513"/>
            <a:ext cx="21748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userDrawn="1"/>
        </p:nvSpPr>
        <p:spPr bwMode="auto">
          <a:xfrm>
            <a:off x="358775" y="6108700"/>
            <a:ext cx="4308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spcBef>
                <a:spcPct val="0"/>
              </a:spcBef>
              <a:spcAft>
                <a:spcPct val="0"/>
              </a:spcAft>
              <a:defRPr/>
            </a:pPr>
            <a:r>
              <a:rPr lang="en-US" altLang="en-US" sz="2400" dirty="0" smtClean="0">
                <a:solidFill>
                  <a:prstClr val="white"/>
                </a:solidFill>
                <a:cs typeface="Arial" charset="0"/>
              </a:rPr>
              <a:t>www.malariaconsortium.org</a:t>
            </a:r>
            <a:endParaRPr lang="en-GB" altLang="en-US" sz="2400" dirty="0" smtClean="0">
              <a:solidFill>
                <a:prstClr val="white"/>
              </a:solidFill>
              <a:cs typeface="Arial" charset="0"/>
            </a:endParaRPr>
          </a:p>
        </p:txBody>
      </p:sp>
      <p:sp>
        <p:nvSpPr>
          <p:cNvPr id="5" name="TextBox 1"/>
          <p:cNvSpPr txBox="1">
            <a:spLocks noChangeArrowheads="1"/>
          </p:cNvSpPr>
          <p:nvPr userDrawn="1"/>
        </p:nvSpPr>
        <p:spPr bwMode="auto">
          <a:xfrm>
            <a:off x="349250" y="1480516"/>
            <a:ext cx="21637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fontAlgn="base" hangingPunct="1">
              <a:spcBef>
                <a:spcPct val="0"/>
              </a:spcBef>
              <a:spcAft>
                <a:spcPct val="0"/>
              </a:spcAft>
            </a:pPr>
            <a:r>
              <a:rPr lang="en-GB" altLang="en-US" sz="3200" b="1" dirty="0">
                <a:solidFill>
                  <a:prstClr val="white"/>
                </a:solidFill>
              </a:rPr>
              <a:t>Thank you</a:t>
            </a:r>
          </a:p>
        </p:txBody>
      </p:sp>
    </p:spTree>
    <p:extLst>
      <p:ext uri="{BB962C8B-B14F-4D97-AF65-F5344CB8AC3E}">
        <p14:creationId xmlns:p14="http://schemas.microsoft.com/office/powerpoint/2010/main" val="3362797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Global Cover">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0" y="4430334"/>
            <a:ext cx="9144000" cy="2427666"/>
          </a:xfrm>
          <a:solidFill>
            <a:srgbClr val="007C71"/>
          </a:solidFill>
        </p:spPr>
        <p:txBody>
          <a:bodyPr lIns="378000" tIns="342000" bIns="1173600" anchor="t" anchorCtr="0"/>
          <a:lstStyle>
            <a:lvl1pPr>
              <a:defRPr>
                <a:solidFill>
                  <a:schemeClr val="bg1"/>
                </a:solidFill>
              </a:defRPr>
            </a:lvl1pPr>
          </a:lstStyle>
          <a:p>
            <a:r>
              <a:rPr lang="en-US" dirty="0" smtClean="0"/>
              <a:t>Click to edit Master title [No photo]</a:t>
            </a:r>
            <a:endParaRPr lang="en-GB" dirty="0"/>
          </a:p>
        </p:txBody>
      </p:sp>
      <p:pic>
        <p:nvPicPr>
          <p:cNvPr id="8"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69125" y="925513"/>
            <a:ext cx="21748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376170" y="6138675"/>
            <a:ext cx="7004880" cy="331290"/>
          </a:xfrm>
          <a:prstGeom prst="rect">
            <a:avLst/>
          </a:prstGeom>
        </p:spPr>
        <p:txBody>
          <a:bodyPr/>
          <a:lstStyle>
            <a:lvl1pPr>
              <a:defRPr>
                <a:solidFill>
                  <a:schemeClr val="bg1"/>
                </a:solidFill>
              </a:defRPr>
            </a:lvl1pPr>
          </a:lstStyle>
          <a:p>
            <a:r>
              <a:rPr lang="en-GB" altLang="en-US" dirty="0" smtClean="0"/>
              <a:t>Event Name / Event Date</a:t>
            </a:r>
          </a:p>
        </p:txBody>
      </p:sp>
      <p:sp>
        <p:nvSpPr>
          <p:cNvPr id="7" name="Text Placeholder 5"/>
          <p:cNvSpPr>
            <a:spLocks noGrp="1"/>
          </p:cNvSpPr>
          <p:nvPr>
            <p:ph type="body" sz="quarter" idx="11" hasCustomPrompt="1"/>
          </p:nvPr>
        </p:nvSpPr>
        <p:spPr>
          <a:xfrm>
            <a:off x="376170" y="5814825"/>
            <a:ext cx="7004880" cy="324000"/>
          </a:xfrm>
          <a:prstGeom prst="rect">
            <a:avLst/>
          </a:prstGeom>
        </p:spPr>
        <p:txBody>
          <a:bodyPr/>
          <a:lstStyle>
            <a:lvl1pPr>
              <a:defRPr>
                <a:solidFill>
                  <a:schemeClr val="bg1"/>
                </a:solidFill>
              </a:defRPr>
            </a:lvl1pPr>
          </a:lstStyle>
          <a:p>
            <a:r>
              <a:rPr lang="en-GB" altLang="en-US" dirty="0" smtClean="0"/>
              <a:t>Presenter Name</a:t>
            </a:r>
          </a:p>
        </p:txBody>
      </p:sp>
    </p:spTree>
    <p:extLst>
      <p:ext uri="{BB962C8B-B14F-4D97-AF65-F5344CB8AC3E}">
        <p14:creationId xmlns:p14="http://schemas.microsoft.com/office/powerpoint/2010/main" val="390922085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Cover [1-Image]">
    <p:bg>
      <p:bgPr>
        <a:solidFill>
          <a:schemeClr val="accent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9144000" cy="6858000"/>
          </a:xfrm>
          <a:prstGeom prst="rect">
            <a:avLst/>
          </a:prstGeom>
        </p:spPr>
        <p:txBody>
          <a:bodyPr rtlCol="0">
            <a:normAutofit/>
          </a:bodyPr>
          <a:lstStyle>
            <a:lvl1pPr>
              <a:defRPr>
                <a:solidFill>
                  <a:schemeClr val="bg1"/>
                </a:solidFill>
              </a:defRPr>
            </a:lvl1pPr>
          </a:lstStyle>
          <a:p>
            <a:pPr lvl="0"/>
            <a:endParaRPr lang="en-GB" noProof="0"/>
          </a:p>
        </p:txBody>
      </p:sp>
      <p:sp>
        <p:nvSpPr>
          <p:cNvPr id="8" name="Picture Placeholder 7"/>
          <p:cNvSpPr>
            <a:spLocks noGrp="1"/>
          </p:cNvSpPr>
          <p:nvPr>
            <p:ph type="pic" sz="quarter" idx="12"/>
          </p:nvPr>
        </p:nvSpPr>
        <p:spPr>
          <a:xfrm>
            <a:off x="6969125" y="925513"/>
            <a:ext cx="2174875" cy="1027112"/>
          </a:xfrm>
          <a:prstGeom prst="rect">
            <a:avLst/>
          </a:prstGeom>
        </p:spPr>
        <p:txBody>
          <a:bodyPr rtlCol="0">
            <a:normAutofit/>
          </a:bodyPr>
          <a:lstStyle>
            <a:lvl1pPr>
              <a:defRPr>
                <a:solidFill>
                  <a:schemeClr val="bg1"/>
                </a:solidFill>
              </a:defRPr>
            </a:lvl1pPr>
          </a:lstStyle>
          <a:p>
            <a:pPr lvl="0"/>
            <a:endParaRPr lang="en-GB" noProof="0"/>
          </a:p>
        </p:txBody>
      </p:sp>
      <p:sp>
        <p:nvSpPr>
          <p:cNvPr id="2" name="Title 1"/>
          <p:cNvSpPr>
            <a:spLocks noGrp="1"/>
          </p:cNvSpPr>
          <p:nvPr>
            <p:ph type="title" hasCustomPrompt="1"/>
          </p:nvPr>
        </p:nvSpPr>
        <p:spPr>
          <a:xfrm>
            <a:off x="0" y="4430334"/>
            <a:ext cx="9144000" cy="2427666"/>
          </a:xfrm>
          <a:solidFill>
            <a:srgbClr val="007C71"/>
          </a:solidFill>
        </p:spPr>
        <p:txBody>
          <a:bodyPr lIns="378000" tIns="342000" bIns="1173600" anchor="t" anchorCtr="0"/>
          <a:lstStyle>
            <a:lvl1pPr>
              <a:defRPr>
                <a:solidFill>
                  <a:schemeClr val="bg1"/>
                </a:solidFill>
              </a:defRPr>
            </a:lvl1pPr>
          </a:lstStyle>
          <a:p>
            <a:r>
              <a:rPr lang="en-US" dirty="0" smtClean="0"/>
              <a:t>Click to edit Master title [Custom photo]</a:t>
            </a:r>
            <a:endParaRPr lang="en-GB" dirty="0"/>
          </a:p>
        </p:txBody>
      </p:sp>
      <p:sp>
        <p:nvSpPr>
          <p:cNvPr id="7" name="Text Placeholder 5"/>
          <p:cNvSpPr>
            <a:spLocks noGrp="1"/>
          </p:cNvSpPr>
          <p:nvPr>
            <p:ph type="body" sz="quarter" idx="10" hasCustomPrompt="1"/>
          </p:nvPr>
        </p:nvSpPr>
        <p:spPr>
          <a:xfrm>
            <a:off x="376170" y="6138676"/>
            <a:ext cx="7004880" cy="331290"/>
          </a:xfrm>
          <a:prstGeom prst="rect">
            <a:avLst/>
          </a:prstGeom>
        </p:spPr>
        <p:txBody>
          <a:bodyPr/>
          <a:lstStyle>
            <a:lvl1pPr>
              <a:defRPr>
                <a:solidFill>
                  <a:schemeClr val="bg1"/>
                </a:solidFill>
              </a:defRPr>
            </a:lvl1pPr>
          </a:lstStyle>
          <a:p>
            <a:r>
              <a:rPr lang="en-GB" altLang="en-US" dirty="0" smtClean="0"/>
              <a:t>Event Name / Event Date</a:t>
            </a:r>
          </a:p>
        </p:txBody>
      </p:sp>
      <p:sp>
        <p:nvSpPr>
          <p:cNvPr id="9" name="Text Placeholder 5"/>
          <p:cNvSpPr>
            <a:spLocks noGrp="1"/>
          </p:cNvSpPr>
          <p:nvPr>
            <p:ph type="body" sz="quarter" idx="13" hasCustomPrompt="1"/>
          </p:nvPr>
        </p:nvSpPr>
        <p:spPr>
          <a:xfrm>
            <a:off x="376170" y="5814826"/>
            <a:ext cx="7004880" cy="324000"/>
          </a:xfrm>
          <a:prstGeom prst="rect">
            <a:avLst/>
          </a:prstGeom>
        </p:spPr>
        <p:txBody>
          <a:bodyPr/>
          <a:lstStyle>
            <a:lvl1pPr>
              <a:defRPr>
                <a:solidFill>
                  <a:schemeClr val="bg1"/>
                </a:solidFill>
              </a:defRPr>
            </a:lvl1pPr>
          </a:lstStyle>
          <a:p>
            <a:r>
              <a:rPr lang="en-GB" altLang="en-US" dirty="0" smtClean="0"/>
              <a:t>Presenter Name</a:t>
            </a:r>
          </a:p>
        </p:txBody>
      </p:sp>
    </p:spTree>
    <p:extLst>
      <p:ext uri="{BB962C8B-B14F-4D97-AF65-F5344CB8AC3E}">
        <p14:creationId xmlns:p14="http://schemas.microsoft.com/office/powerpoint/2010/main" val="144371941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Cover [3-Image]">
    <p:bg>
      <p:bgPr>
        <a:solidFill>
          <a:schemeClr val="accent2"/>
        </a:solid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0" y="0"/>
            <a:ext cx="3049200" cy="3765175"/>
          </a:xfrm>
          <a:prstGeom prst="rect">
            <a:avLst/>
          </a:prstGeom>
        </p:spPr>
        <p:txBody>
          <a:bodyPr rtlCol="0">
            <a:normAutofit/>
          </a:bodyPr>
          <a:lstStyle>
            <a:lvl1pPr>
              <a:defRPr>
                <a:solidFill>
                  <a:schemeClr val="bg1"/>
                </a:solidFill>
              </a:defRPr>
            </a:lvl1pPr>
          </a:lstStyle>
          <a:p>
            <a:pPr lvl="0"/>
            <a:endParaRPr lang="en-GB" noProof="0"/>
          </a:p>
        </p:txBody>
      </p:sp>
      <p:sp>
        <p:nvSpPr>
          <p:cNvPr id="9" name="Picture Placeholder 10"/>
          <p:cNvSpPr>
            <a:spLocks noGrp="1"/>
          </p:cNvSpPr>
          <p:nvPr>
            <p:ph type="pic" sz="quarter" idx="14"/>
          </p:nvPr>
        </p:nvSpPr>
        <p:spPr>
          <a:xfrm>
            <a:off x="6094800" y="0"/>
            <a:ext cx="3049200" cy="3765175"/>
          </a:xfrm>
          <a:prstGeom prst="rect">
            <a:avLst/>
          </a:prstGeom>
        </p:spPr>
        <p:txBody>
          <a:bodyPr rtlCol="0">
            <a:normAutofit/>
          </a:bodyPr>
          <a:lstStyle>
            <a:lvl1pPr>
              <a:defRPr>
                <a:solidFill>
                  <a:schemeClr val="bg1"/>
                </a:solidFill>
              </a:defRPr>
            </a:lvl1pPr>
          </a:lstStyle>
          <a:p>
            <a:pPr lvl="0"/>
            <a:endParaRPr lang="en-GB" noProof="0"/>
          </a:p>
        </p:txBody>
      </p:sp>
      <p:sp>
        <p:nvSpPr>
          <p:cNvPr id="11" name="Picture Placeholder 10"/>
          <p:cNvSpPr>
            <a:spLocks noGrp="1"/>
          </p:cNvSpPr>
          <p:nvPr>
            <p:ph type="pic" sz="quarter" idx="15"/>
          </p:nvPr>
        </p:nvSpPr>
        <p:spPr>
          <a:xfrm>
            <a:off x="3047400" y="0"/>
            <a:ext cx="3049200" cy="3779837"/>
          </a:xfrm>
          <a:prstGeom prst="rect">
            <a:avLst/>
          </a:prstGeom>
        </p:spPr>
        <p:txBody>
          <a:bodyPr rtlCol="0">
            <a:normAutofit/>
          </a:bodyPr>
          <a:lstStyle>
            <a:lvl1pPr>
              <a:defRPr>
                <a:solidFill>
                  <a:schemeClr val="bg1"/>
                </a:solidFill>
              </a:defRPr>
            </a:lvl1pPr>
          </a:lstStyle>
          <a:p>
            <a:pPr lvl="0"/>
            <a:endParaRPr lang="en-GB" noProof="0"/>
          </a:p>
        </p:txBody>
      </p:sp>
      <p:sp>
        <p:nvSpPr>
          <p:cNvPr id="8" name="Picture Placeholder 7"/>
          <p:cNvSpPr>
            <a:spLocks noGrp="1"/>
          </p:cNvSpPr>
          <p:nvPr>
            <p:ph type="pic" sz="quarter" idx="12"/>
          </p:nvPr>
        </p:nvSpPr>
        <p:spPr>
          <a:xfrm>
            <a:off x="6969125" y="925513"/>
            <a:ext cx="2174875" cy="1027112"/>
          </a:xfrm>
          <a:prstGeom prst="rect">
            <a:avLst/>
          </a:prstGeom>
        </p:spPr>
        <p:txBody>
          <a:bodyPr rtlCol="0">
            <a:normAutofit/>
          </a:bodyPr>
          <a:lstStyle>
            <a:lvl1pPr>
              <a:defRPr>
                <a:solidFill>
                  <a:schemeClr val="bg1"/>
                </a:solidFill>
              </a:defRPr>
            </a:lvl1pPr>
          </a:lstStyle>
          <a:p>
            <a:pPr lvl="0"/>
            <a:endParaRPr lang="en-GB" noProof="0"/>
          </a:p>
        </p:txBody>
      </p:sp>
      <p:sp>
        <p:nvSpPr>
          <p:cNvPr id="14" name="Title 1"/>
          <p:cNvSpPr>
            <a:spLocks noGrp="1"/>
          </p:cNvSpPr>
          <p:nvPr>
            <p:ph type="title" hasCustomPrompt="1"/>
          </p:nvPr>
        </p:nvSpPr>
        <p:spPr>
          <a:xfrm>
            <a:off x="0" y="3751729"/>
            <a:ext cx="9144000" cy="3106271"/>
          </a:xfrm>
          <a:solidFill>
            <a:srgbClr val="007C71"/>
          </a:solidFill>
        </p:spPr>
        <p:txBody>
          <a:bodyPr lIns="378000" tIns="342000" bIns="1173600" anchor="t" anchorCtr="0"/>
          <a:lstStyle>
            <a:lvl1pPr>
              <a:defRPr>
                <a:solidFill>
                  <a:schemeClr val="bg1"/>
                </a:solidFill>
              </a:defRPr>
            </a:lvl1pPr>
          </a:lstStyle>
          <a:p>
            <a:r>
              <a:rPr lang="en-US" dirty="0" smtClean="0"/>
              <a:t>Click to edit Master title [Custom photos]</a:t>
            </a:r>
            <a:endParaRPr lang="en-GB" dirty="0"/>
          </a:p>
        </p:txBody>
      </p:sp>
      <p:sp>
        <p:nvSpPr>
          <p:cNvPr id="15" name="Text Placeholder 5"/>
          <p:cNvSpPr>
            <a:spLocks noGrp="1"/>
          </p:cNvSpPr>
          <p:nvPr>
            <p:ph type="body" sz="quarter" idx="10" hasCustomPrompt="1"/>
          </p:nvPr>
        </p:nvSpPr>
        <p:spPr>
          <a:xfrm>
            <a:off x="376170" y="5627688"/>
            <a:ext cx="7004880" cy="331290"/>
          </a:xfrm>
          <a:prstGeom prst="rect">
            <a:avLst/>
          </a:prstGeom>
        </p:spPr>
        <p:txBody>
          <a:bodyPr/>
          <a:lstStyle>
            <a:lvl1pPr>
              <a:defRPr>
                <a:solidFill>
                  <a:schemeClr val="bg1"/>
                </a:solidFill>
              </a:defRPr>
            </a:lvl1pPr>
          </a:lstStyle>
          <a:p>
            <a:r>
              <a:rPr lang="en-GB" altLang="en-US" dirty="0" smtClean="0"/>
              <a:t>Event Name / Event Date</a:t>
            </a:r>
          </a:p>
        </p:txBody>
      </p:sp>
      <p:sp>
        <p:nvSpPr>
          <p:cNvPr id="16" name="Text Placeholder 5"/>
          <p:cNvSpPr>
            <a:spLocks noGrp="1"/>
          </p:cNvSpPr>
          <p:nvPr>
            <p:ph type="body" sz="quarter" idx="16" hasCustomPrompt="1"/>
          </p:nvPr>
        </p:nvSpPr>
        <p:spPr>
          <a:xfrm>
            <a:off x="376170" y="5303838"/>
            <a:ext cx="7004880" cy="324000"/>
          </a:xfrm>
          <a:prstGeom prst="rect">
            <a:avLst/>
          </a:prstGeom>
        </p:spPr>
        <p:txBody>
          <a:bodyPr/>
          <a:lstStyle>
            <a:lvl1pPr>
              <a:defRPr>
                <a:solidFill>
                  <a:schemeClr val="bg1"/>
                </a:solidFill>
              </a:defRPr>
            </a:lvl1pPr>
          </a:lstStyle>
          <a:p>
            <a:r>
              <a:rPr lang="en-GB" altLang="en-US" dirty="0" smtClean="0"/>
              <a:t>Presenter Name</a:t>
            </a:r>
          </a:p>
        </p:txBody>
      </p:sp>
    </p:spTree>
    <p:extLst>
      <p:ext uri="{BB962C8B-B14F-4D97-AF65-F5344CB8AC3E}">
        <p14:creationId xmlns:p14="http://schemas.microsoft.com/office/powerpoint/2010/main" val="254048213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le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237" y="357188"/>
            <a:ext cx="8404691" cy="996950"/>
          </a:xfrm>
        </p:spPr>
        <p:txBody>
          <a:bodyPr/>
          <a:lstStyle>
            <a:lvl1pPr>
              <a:defRPr baseline="0">
                <a:solidFill>
                  <a:schemeClr val="tx1"/>
                </a:solidFill>
              </a:defRPr>
            </a:lvl1pPr>
          </a:lstStyle>
          <a:p>
            <a:r>
              <a:rPr lang="en-US" dirty="0" err="1" smtClean="0"/>
              <a:t>Cont</a:t>
            </a:r>
            <a:endParaRPr lang="en-GB" dirty="0"/>
          </a:p>
        </p:txBody>
      </p:sp>
      <p:sp>
        <p:nvSpPr>
          <p:cNvPr id="7" name="Text Placeholder 5"/>
          <p:cNvSpPr>
            <a:spLocks noGrp="1"/>
          </p:cNvSpPr>
          <p:nvPr>
            <p:ph type="body" sz="quarter" idx="10"/>
          </p:nvPr>
        </p:nvSpPr>
        <p:spPr>
          <a:xfrm>
            <a:off x="363072" y="2384425"/>
            <a:ext cx="8444226" cy="1691186"/>
          </a:xfrm>
          <a:prstGeom prst="rect">
            <a:avLst/>
          </a:prstGeom>
          <a:solidFill>
            <a:schemeClr val="bg1"/>
          </a:solidFill>
        </p:spPr>
        <p:txBody>
          <a:bodyPr lIns="0" tIns="144000" rIns="180000"/>
          <a:lstStyle>
            <a:lvl1pPr marL="180000" marR="0" indent="-180000" algn="l" defTabSz="914400" rtl="0" eaLnBrk="0" fontAlgn="base" latinLnBrk="0" hangingPunct="0">
              <a:lnSpc>
                <a:spcPct val="90000"/>
              </a:lnSpc>
              <a:spcBef>
                <a:spcPts val="0"/>
              </a:spcBef>
              <a:spcAft>
                <a:spcPts val="1200"/>
              </a:spcAft>
              <a:buClr>
                <a:schemeClr val="accent2"/>
              </a:buClr>
              <a:buSzTx/>
              <a:buFont typeface="Arial" panose="020B0604020202020204" pitchFamily="34" charset="0"/>
              <a:buChar char="•"/>
              <a:tabLst/>
              <a:defRPr>
                <a:solidFill>
                  <a:schemeClr val="tx1"/>
                </a:solidFill>
              </a:defRPr>
            </a:lvl1pPr>
          </a:lstStyle>
          <a:p>
            <a:pPr lvl="0"/>
            <a:r>
              <a:rPr lang="en-US" dirty="0" smtClean="0"/>
              <a:t>Click to edit Master text styles</a:t>
            </a:r>
          </a:p>
        </p:txBody>
      </p:sp>
      <p:sp>
        <p:nvSpPr>
          <p:cNvPr id="9" name="Text Placeholder 5"/>
          <p:cNvSpPr>
            <a:spLocks noGrp="1"/>
          </p:cNvSpPr>
          <p:nvPr>
            <p:ph type="body" sz="quarter" idx="17"/>
          </p:nvPr>
        </p:nvSpPr>
        <p:spPr>
          <a:xfrm>
            <a:off x="361985" y="1592264"/>
            <a:ext cx="8418944" cy="792162"/>
          </a:xfrm>
          <a:prstGeom prst="rect">
            <a:avLst/>
          </a:prstGeom>
          <a:solidFill>
            <a:schemeClr val="accent2"/>
          </a:solidFill>
        </p:spPr>
        <p:txBody>
          <a:bodyPr lIns="0" tIns="144000" rIns="180000">
            <a:noAutofit/>
          </a:bodyPr>
          <a:lstStyle>
            <a:lvl1pPr>
              <a:defRPr>
                <a:solidFill>
                  <a:schemeClr val="bg1"/>
                </a:solidFill>
              </a:defRPr>
            </a:lvl1pPr>
          </a:lstStyle>
          <a:p>
            <a:pPr lvl="0"/>
            <a:r>
              <a:rPr lang="en-US" dirty="0" smtClean="0"/>
              <a:t>Click to edit Master text styles</a:t>
            </a:r>
            <a:endParaRPr lang="en-GB" dirty="0"/>
          </a:p>
        </p:txBody>
      </p:sp>
      <p:sp>
        <p:nvSpPr>
          <p:cNvPr id="11" name="Text Placeholder 7"/>
          <p:cNvSpPr>
            <a:spLocks noGrp="1"/>
          </p:cNvSpPr>
          <p:nvPr>
            <p:ph type="body" sz="quarter" idx="18"/>
          </p:nvPr>
        </p:nvSpPr>
        <p:spPr>
          <a:xfrm>
            <a:off x="361985" y="4082915"/>
            <a:ext cx="8418944" cy="792162"/>
          </a:xfrm>
          <a:prstGeom prst="rect">
            <a:avLst/>
          </a:prstGeom>
          <a:solidFill>
            <a:schemeClr val="accent2"/>
          </a:solidFill>
        </p:spPr>
        <p:txBody>
          <a:bodyPr lIns="0" tIns="144000" rIns="180000">
            <a:noAutofit/>
          </a:bodyPr>
          <a:lstStyle>
            <a:lvl1pPr>
              <a:defRPr>
                <a:solidFill>
                  <a:schemeClr val="bg1"/>
                </a:solidFill>
              </a:defRPr>
            </a:lvl1pPr>
          </a:lstStyle>
          <a:p>
            <a:pPr lvl="0"/>
            <a:r>
              <a:rPr lang="en-US" dirty="0" smtClean="0"/>
              <a:t>Click to edit Master text styles</a:t>
            </a:r>
            <a:endParaRPr lang="en-GB" dirty="0"/>
          </a:p>
        </p:txBody>
      </p:sp>
      <p:sp>
        <p:nvSpPr>
          <p:cNvPr id="12" name="Text Placeholder 5"/>
          <p:cNvSpPr>
            <a:spLocks noGrp="1"/>
          </p:cNvSpPr>
          <p:nvPr>
            <p:ph type="body" sz="quarter" idx="22"/>
          </p:nvPr>
        </p:nvSpPr>
        <p:spPr>
          <a:xfrm>
            <a:off x="363072" y="4882103"/>
            <a:ext cx="8444226" cy="1691186"/>
          </a:xfrm>
          <a:prstGeom prst="rect">
            <a:avLst/>
          </a:prstGeom>
          <a:solidFill>
            <a:schemeClr val="bg1"/>
          </a:solidFill>
        </p:spPr>
        <p:txBody>
          <a:bodyPr lIns="0" tIns="144000" rIns="180000"/>
          <a:lstStyle>
            <a:lvl1pPr marL="180000" marR="0" indent="-180000" algn="l" defTabSz="914400" rtl="0" eaLnBrk="0" fontAlgn="base" latinLnBrk="0" hangingPunct="0">
              <a:lnSpc>
                <a:spcPct val="90000"/>
              </a:lnSpc>
              <a:spcBef>
                <a:spcPts val="0"/>
              </a:spcBef>
              <a:spcAft>
                <a:spcPts val="1200"/>
              </a:spcAft>
              <a:buClr>
                <a:schemeClr val="accent2"/>
              </a:buClr>
              <a:buSzTx/>
              <a:buFont typeface="Arial" panose="020B0604020202020204" pitchFamily="34" charset="0"/>
              <a:buChar char="•"/>
              <a:tabLst/>
              <a:defRPr>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04024519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7" y="356618"/>
            <a:ext cx="7886700" cy="997195"/>
          </a:xfrm>
        </p:spPr>
        <p:txBody>
          <a:bodyPr/>
          <a:lstStyle>
            <a:lvl1pPr>
              <a:defRPr/>
            </a:lvl1pPr>
          </a:lstStyle>
          <a:p>
            <a:r>
              <a:rPr lang="en-US" dirty="0" smtClean="0"/>
              <a:t>Contents</a:t>
            </a:r>
            <a:endParaRPr lang="en-GB" dirty="0"/>
          </a:p>
        </p:txBody>
      </p:sp>
      <p:sp>
        <p:nvSpPr>
          <p:cNvPr id="15" name="Text Placeholder 14"/>
          <p:cNvSpPr>
            <a:spLocks noGrp="1"/>
          </p:cNvSpPr>
          <p:nvPr>
            <p:ph type="body" sz="quarter" idx="11"/>
          </p:nvPr>
        </p:nvSpPr>
        <p:spPr>
          <a:xfrm>
            <a:off x="376517" y="1627094"/>
            <a:ext cx="7866530" cy="50292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153230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48D57F-B376-1B47-B50F-3E4EA37940D4}" type="datetimeFigureOut">
              <a:rPr lang="en-US" smtClean="0"/>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96D77-17F3-AD43-86BF-ADE99E39D03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Slide 1-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6" y="356618"/>
            <a:ext cx="7866000" cy="997195"/>
          </a:xfrm>
        </p:spPr>
        <p:txBody>
          <a:bodyPr/>
          <a:lstStyle>
            <a:lvl1pPr>
              <a:defRPr/>
            </a:lvl1pPr>
          </a:lstStyle>
          <a:p>
            <a:r>
              <a:rPr lang="en-US" dirty="0" smtClean="0"/>
              <a:t>Text slide 1-column</a:t>
            </a:r>
            <a:endParaRPr lang="en-GB" dirty="0"/>
          </a:p>
        </p:txBody>
      </p:sp>
      <p:sp>
        <p:nvSpPr>
          <p:cNvPr id="8" name="Text Placeholder 7"/>
          <p:cNvSpPr>
            <a:spLocks noGrp="1"/>
          </p:cNvSpPr>
          <p:nvPr>
            <p:ph type="body" sz="quarter" idx="11"/>
          </p:nvPr>
        </p:nvSpPr>
        <p:spPr>
          <a:xfrm>
            <a:off x="375957" y="1613647"/>
            <a:ext cx="7866000" cy="5042647"/>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48563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7" y="356618"/>
            <a:ext cx="7886700" cy="997195"/>
          </a:xfrm>
        </p:spPr>
        <p:txBody>
          <a:bodyPr/>
          <a:lstStyle>
            <a:lvl1pPr>
              <a:defRPr>
                <a:solidFill>
                  <a:schemeClr val="tx1"/>
                </a:solidFill>
              </a:defRPr>
            </a:lvl1pPr>
          </a:lstStyle>
          <a:p>
            <a:r>
              <a:rPr lang="en-GB" altLang="en-US" dirty="0" smtClean="0"/>
              <a:t>Blank slide</a:t>
            </a:r>
            <a:endParaRPr lang="en-GB" dirty="0"/>
          </a:p>
        </p:txBody>
      </p:sp>
    </p:spTree>
    <p:extLst>
      <p:ext uri="{BB962C8B-B14F-4D97-AF65-F5344CB8AC3E}">
        <p14:creationId xmlns:p14="http://schemas.microsoft.com/office/powerpoint/2010/main" val="38287176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Slide [Colour background]">
    <p:bg>
      <p:bgPr>
        <a:solidFill>
          <a:schemeClr val="bg2"/>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188913"/>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4" name="Rectangle 3"/>
          <p:cNvSpPr/>
          <p:nvPr userDrawn="1"/>
        </p:nvSpPr>
        <p:spPr>
          <a:xfrm>
            <a:off x="0" y="6669088"/>
            <a:ext cx="9144000" cy="18891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2" name="Title 1"/>
          <p:cNvSpPr>
            <a:spLocks noGrp="1"/>
          </p:cNvSpPr>
          <p:nvPr>
            <p:ph type="title" hasCustomPrompt="1"/>
          </p:nvPr>
        </p:nvSpPr>
        <p:spPr>
          <a:xfrm>
            <a:off x="375947" y="356618"/>
            <a:ext cx="7886700" cy="997195"/>
          </a:xfrm>
        </p:spPr>
        <p:txBody>
          <a:bodyPr/>
          <a:lstStyle>
            <a:lvl1pPr>
              <a:defRPr>
                <a:solidFill>
                  <a:schemeClr val="tx1"/>
                </a:solidFill>
              </a:defRPr>
            </a:lvl1pPr>
          </a:lstStyle>
          <a:p>
            <a:r>
              <a:rPr lang="en-GB" altLang="en-US" dirty="0" smtClean="0"/>
              <a:t>Blank slide with colour </a:t>
            </a:r>
            <a:endParaRPr lang="en-GB" dirty="0"/>
          </a:p>
        </p:txBody>
      </p:sp>
    </p:spTree>
    <p:extLst>
      <p:ext uri="{BB962C8B-B14F-4D97-AF65-F5344CB8AC3E}">
        <p14:creationId xmlns:p14="http://schemas.microsoft.com/office/powerpoint/2010/main" val="302349005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Slide 2-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6" y="356618"/>
            <a:ext cx="7866000" cy="997195"/>
          </a:xfrm>
        </p:spPr>
        <p:txBody>
          <a:bodyPr/>
          <a:lstStyle>
            <a:lvl1pPr>
              <a:defRPr>
                <a:solidFill>
                  <a:schemeClr val="tx1"/>
                </a:solidFill>
              </a:defRPr>
            </a:lvl1pPr>
          </a:lstStyle>
          <a:p>
            <a:r>
              <a:rPr lang="en-US" dirty="0" smtClean="0"/>
              <a:t>Text slide [2-column]</a:t>
            </a:r>
            <a:endParaRPr lang="en-GB" dirty="0"/>
          </a:p>
        </p:txBody>
      </p:sp>
      <p:cxnSp>
        <p:nvCxnSpPr>
          <p:cNvPr id="4" name="Straight Connector 3"/>
          <p:cNvCxnSpPr/>
          <p:nvPr userDrawn="1"/>
        </p:nvCxnSpPr>
        <p:spPr>
          <a:xfrm>
            <a:off x="4558552" y="1775012"/>
            <a:ext cx="0" cy="471991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350184" y="1761564"/>
            <a:ext cx="4015628" cy="4746811"/>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6"/>
          <p:cNvSpPr>
            <a:spLocks noGrp="1"/>
          </p:cNvSpPr>
          <p:nvPr>
            <p:ph type="body" sz="quarter" idx="15"/>
          </p:nvPr>
        </p:nvSpPr>
        <p:spPr>
          <a:xfrm>
            <a:off x="4724961" y="1748117"/>
            <a:ext cx="4015628" cy="4746811"/>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526313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Slide + Image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7" y="356618"/>
            <a:ext cx="7886700" cy="997195"/>
          </a:xfrm>
        </p:spPr>
        <p:txBody>
          <a:bodyPr/>
          <a:lstStyle>
            <a:lvl1pPr>
              <a:defRPr baseline="0">
                <a:solidFill>
                  <a:schemeClr val="tx1"/>
                </a:solidFill>
              </a:defRPr>
            </a:lvl1pPr>
          </a:lstStyle>
          <a:p>
            <a:r>
              <a:rPr lang="en-US" dirty="0" smtClean="0"/>
              <a:t>Text slide + Image</a:t>
            </a:r>
            <a:endParaRPr lang="en-GB" dirty="0"/>
          </a:p>
        </p:txBody>
      </p:sp>
      <p:sp>
        <p:nvSpPr>
          <p:cNvPr id="7" name="Text Placeholder 8"/>
          <p:cNvSpPr>
            <a:spLocks noGrp="1"/>
          </p:cNvSpPr>
          <p:nvPr>
            <p:ph type="body" sz="quarter" idx="19" hasCustomPrompt="1"/>
          </p:nvPr>
        </p:nvSpPr>
        <p:spPr>
          <a:xfrm>
            <a:off x="5416062" y="6280465"/>
            <a:ext cx="3727937" cy="187570"/>
          </a:xfrm>
          <a:prstGeom prst="rect">
            <a:avLst/>
          </a:prstGeom>
        </p:spPr>
        <p:txBody>
          <a:bodyPr>
            <a:noAutofit/>
          </a:bodyPr>
          <a:lstStyle>
            <a:lvl1pPr>
              <a:defRPr sz="1000" i="1"/>
            </a:lvl1pPr>
          </a:lstStyle>
          <a:p>
            <a:pPr lvl="0"/>
            <a:r>
              <a:rPr lang="en-US" dirty="0" smtClean="0"/>
              <a:t>Photo caption</a:t>
            </a:r>
          </a:p>
        </p:txBody>
      </p:sp>
      <p:sp>
        <p:nvSpPr>
          <p:cNvPr id="5" name="Picture Placeholder 4"/>
          <p:cNvSpPr>
            <a:spLocks noGrp="1"/>
          </p:cNvSpPr>
          <p:nvPr>
            <p:ph type="pic" sz="quarter" idx="20"/>
          </p:nvPr>
        </p:nvSpPr>
        <p:spPr>
          <a:xfrm>
            <a:off x="5403850" y="1761565"/>
            <a:ext cx="3740150" cy="4491318"/>
          </a:xfrm>
          <a:prstGeom prst="rect">
            <a:avLst/>
          </a:prstGeom>
        </p:spPr>
        <p:txBody>
          <a:bodyPr rtlCol="0">
            <a:normAutofit/>
          </a:bodyPr>
          <a:lstStyle/>
          <a:p>
            <a:pPr lvl="0"/>
            <a:endParaRPr lang="en-GB" noProof="0"/>
          </a:p>
        </p:txBody>
      </p:sp>
      <p:sp>
        <p:nvSpPr>
          <p:cNvPr id="6" name="Text Placeholder 7"/>
          <p:cNvSpPr>
            <a:spLocks noGrp="1"/>
          </p:cNvSpPr>
          <p:nvPr>
            <p:ph type="body" sz="quarter" idx="11"/>
          </p:nvPr>
        </p:nvSpPr>
        <p:spPr>
          <a:xfrm>
            <a:off x="375957" y="1774546"/>
            <a:ext cx="5029761" cy="48817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9942987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Slide + 2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7" y="356618"/>
            <a:ext cx="7866000" cy="997195"/>
          </a:xfrm>
        </p:spPr>
        <p:txBody>
          <a:bodyPr/>
          <a:lstStyle>
            <a:lvl1pPr>
              <a:defRPr baseline="0">
                <a:solidFill>
                  <a:schemeClr val="tx1"/>
                </a:solidFill>
              </a:defRPr>
            </a:lvl1pPr>
          </a:lstStyle>
          <a:p>
            <a:r>
              <a:rPr lang="en-US" dirty="0" smtClean="0"/>
              <a:t>Text slide + 2 images</a:t>
            </a:r>
            <a:endParaRPr lang="en-GB" dirty="0"/>
          </a:p>
        </p:txBody>
      </p:sp>
      <p:sp>
        <p:nvSpPr>
          <p:cNvPr id="9" name="Text Placeholder 5"/>
          <p:cNvSpPr>
            <a:spLocks noGrp="1"/>
          </p:cNvSpPr>
          <p:nvPr>
            <p:ph type="body" sz="quarter" idx="13"/>
          </p:nvPr>
        </p:nvSpPr>
        <p:spPr>
          <a:xfrm>
            <a:off x="389964" y="1605142"/>
            <a:ext cx="4706471" cy="5064599"/>
          </a:xfrm>
          <a:prstGeom prst="rect">
            <a:avLst/>
          </a:prstGeom>
          <a:solidFill>
            <a:schemeClr val="bg1"/>
          </a:solidFill>
        </p:spPr>
        <p:txBody>
          <a:bodyPr lIns="0" tIns="0" rIns="360000"/>
          <a:lstStyle>
            <a:lvl1pPr>
              <a:defRPr>
                <a:solidFill>
                  <a:schemeClr val="tx1"/>
                </a:solidFill>
              </a:defRPr>
            </a:lvl1pPr>
            <a:lvl2pPr>
              <a:defRPr>
                <a:solidFill>
                  <a:schemeClr val="tx1"/>
                </a:solidFill>
              </a:defRPr>
            </a:lvl2pPr>
          </a:lstStyle>
          <a:p>
            <a:pPr lvl="0"/>
            <a:r>
              <a:rPr lang="en-US" dirty="0" smtClean="0"/>
              <a:t>Click to edit Master text styles</a:t>
            </a:r>
          </a:p>
        </p:txBody>
      </p:sp>
      <p:sp>
        <p:nvSpPr>
          <p:cNvPr id="10" name="Picture Placeholder 3"/>
          <p:cNvSpPr>
            <a:spLocks noGrp="1"/>
          </p:cNvSpPr>
          <p:nvPr>
            <p:ph type="pic" sz="quarter" idx="16"/>
          </p:nvPr>
        </p:nvSpPr>
        <p:spPr>
          <a:xfrm>
            <a:off x="5204011" y="1605142"/>
            <a:ext cx="3597069" cy="2160000"/>
          </a:xfrm>
          <a:prstGeom prst="rect">
            <a:avLst/>
          </a:prstGeom>
        </p:spPr>
        <p:txBody>
          <a:bodyPr rtlCol="0">
            <a:normAutofit/>
          </a:bodyPr>
          <a:lstStyle>
            <a:lvl1pPr>
              <a:defRPr/>
            </a:lvl1pPr>
          </a:lstStyle>
          <a:p>
            <a:pPr lvl="0"/>
            <a:r>
              <a:rPr lang="en-US" noProof="0" smtClean="0"/>
              <a:t>Click icon to add picture</a:t>
            </a:r>
            <a:endParaRPr lang="en-GB" noProof="0" dirty="0"/>
          </a:p>
        </p:txBody>
      </p:sp>
      <p:sp>
        <p:nvSpPr>
          <p:cNvPr id="11" name="Text Placeholder 8"/>
          <p:cNvSpPr>
            <a:spLocks noGrp="1"/>
          </p:cNvSpPr>
          <p:nvPr>
            <p:ph type="body" sz="quarter" idx="20" hasCustomPrompt="1"/>
          </p:nvPr>
        </p:nvSpPr>
        <p:spPr>
          <a:xfrm>
            <a:off x="5204011" y="3787618"/>
            <a:ext cx="3597069" cy="188912"/>
          </a:xfrm>
          <a:prstGeom prst="rect">
            <a:avLst/>
          </a:prstGeom>
        </p:spPr>
        <p:txBody>
          <a:bodyPr>
            <a:noAutofit/>
          </a:bodyPr>
          <a:lstStyle>
            <a:lvl1pPr>
              <a:defRPr sz="1000" i="1" baseline="0"/>
            </a:lvl1pPr>
          </a:lstStyle>
          <a:p>
            <a:pPr lvl="0"/>
            <a:r>
              <a:rPr lang="en-US" dirty="0" smtClean="0"/>
              <a:t>Photo caption</a:t>
            </a:r>
          </a:p>
        </p:txBody>
      </p:sp>
      <p:sp>
        <p:nvSpPr>
          <p:cNvPr id="13" name="Picture Placeholder 3"/>
          <p:cNvSpPr>
            <a:spLocks noGrp="1"/>
          </p:cNvSpPr>
          <p:nvPr>
            <p:ph type="pic" sz="quarter" idx="21"/>
          </p:nvPr>
        </p:nvSpPr>
        <p:spPr>
          <a:xfrm>
            <a:off x="5204011" y="4146924"/>
            <a:ext cx="3597069" cy="2160000"/>
          </a:xfrm>
          <a:prstGeom prst="rect">
            <a:avLst/>
          </a:prstGeom>
        </p:spPr>
        <p:txBody>
          <a:bodyPr rtlCol="0">
            <a:normAutofit/>
          </a:bodyPr>
          <a:lstStyle>
            <a:lvl1pPr>
              <a:defRPr/>
            </a:lvl1pPr>
          </a:lstStyle>
          <a:p>
            <a:pPr lvl="0"/>
            <a:r>
              <a:rPr lang="en-US" noProof="0" smtClean="0"/>
              <a:t>Click icon to add picture</a:t>
            </a:r>
            <a:endParaRPr lang="en-GB" noProof="0" dirty="0"/>
          </a:p>
        </p:txBody>
      </p:sp>
      <p:sp>
        <p:nvSpPr>
          <p:cNvPr id="14" name="Text Placeholder 8"/>
          <p:cNvSpPr>
            <a:spLocks noGrp="1"/>
          </p:cNvSpPr>
          <p:nvPr>
            <p:ph type="body" sz="quarter" idx="22" hasCustomPrompt="1"/>
          </p:nvPr>
        </p:nvSpPr>
        <p:spPr>
          <a:xfrm>
            <a:off x="5204011" y="6329401"/>
            <a:ext cx="3597069" cy="188912"/>
          </a:xfrm>
          <a:prstGeom prst="rect">
            <a:avLst/>
          </a:prstGeom>
        </p:spPr>
        <p:txBody>
          <a:bodyPr>
            <a:noAutofit/>
          </a:bodyPr>
          <a:lstStyle>
            <a:lvl1pPr>
              <a:defRPr sz="1000" i="1"/>
            </a:lvl1pPr>
          </a:lstStyle>
          <a:p>
            <a:pPr lvl="0"/>
            <a:r>
              <a:rPr lang="en-US" dirty="0" smtClean="0"/>
              <a:t>Photo caption</a:t>
            </a:r>
          </a:p>
        </p:txBody>
      </p:sp>
    </p:spTree>
    <p:extLst>
      <p:ext uri="{BB962C8B-B14F-4D97-AF65-F5344CB8AC3E}">
        <p14:creationId xmlns:p14="http://schemas.microsoft.com/office/powerpoint/2010/main" val="95672193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Slide + Pu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7" y="356618"/>
            <a:ext cx="7886700" cy="997195"/>
          </a:xfrm>
        </p:spPr>
        <p:txBody>
          <a:bodyPr/>
          <a:lstStyle>
            <a:lvl1pPr>
              <a:defRPr baseline="0">
                <a:solidFill>
                  <a:schemeClr val="tx1"/>
                </a:solidFill>
              </a:defRPr>
            </a:lvl1pPr>
          </a:lstStyle>
          <a:p>
            <a:r>
              <a:rPr lang="en-US" dirty="0" smtClean="0"/>
              <a:t>Text slide + Pull-out text</a:t>
            </a:r>
            <a:endParaRPr lang="en-GB" dirty="0"/>
          </a:p>
        </p:txBody>
      </p:sp>
      <p:sp>
        <p:nvSpPr>
          <p:cNvPr id="6" name="Text Placeholder 5"/>
          <p:cNvSpPr>
            <a:spLocks noGrp="1"/>
          </p:cNvSpPr>
          <p:nvPr>
            <p:ph type="body" sz="quarter" idx="14" hasCustomPrompt="1"/>
          </p:nvPr>
        </p:nvSpPr>
        <p:spPr>
          <a:xfrm>
            <a:off x="4575908" y="1605141"/>
            <a:ext cx="4209317" cy="3356823"/>
          </a:xfrm>
          <a:prstGeom prst="rect">
            <a:avLst/>
          </a:prstGeom>
          <a:solidFill>
            <a:schemeClr val="accent2"/>
          </a:solidFill>
        </p:spPr>
        <p:txBody>
          <a:bodyPr lIns="360000" tIns="144000" rIns="360000"/>
          <a:lstStyle>
            <a:lvl1pPr>
              <a:defRPr>
                <a:solidFill>
                  <a:schemeClr val="bg1"/>
                </a:solidFill>
              </a:defRPr>
            </a:lvl1pPr>
          </a:lstStyle>
          <a:p>
            <a:pPr lvl="0"/>
            <a:r>
              <a:rPr lang="en-US" dirty="0" smtClean="0"/>
              <a:t>Click to add pull-out text</a:t>
            </a:r>
          </a:p>
        </p:txBody>
      </p:sp>
      <p:sp>
        <p:nvSpPr>
          <p:cNvPr id="9" name="Text Placeholder 5"/>
          <p:cNvSpPr>
            <a:spLocks noGrp="1"/>
          </p:cNvSpPr>
          <p:nvPr>
            <p:ph type="body" sz="quarter" idx="13"/>
          </p:nvPr>
        </p:nvSpPr>
        <p:spPr>
          <a:xfrm>
            <a:off x="363071" y="1605142"/>
            <a:ext cx="4212837" cy="4767949"/>
          </a:xfrm>
          <a:prstGeom prst="rect">
            <a:avLst/>
          </a:prstGeom>
          <a:solidFill>
            <a:schemeClr val="bg1"/>
          </a:solidFill>
        </p:spPr>
        <p:txBody>
          <a:bodyPr lIns="0" tIns="0" rIns="360000"/>
          <a:lstStyle>
            <a:lvl1pPr>
              <a:defRPr>
                <a:solidFill>
                  <a:schemeClr val="tx1"/>
                </a:solidFill>
              </a:defRPr>
            </a:lvl1pPr>
            <a:lvl2pPr>
              <a:defRPr>
                <a:solidFill>
                  <a:schemeClr val="tx1"/>
                </a:solidFill>
              </a:defRPr>
            </a:lvl2pPr>
          </a:lstStyle>
          <a:p>
            <a:pPr lvl="0"/>
            <a:r>
              <a:rPr lang="en-US" dirty="0" smtClean="0"/>
              <a:t>Click to edit Master text styles</a:t>
            </a:r>
          </a:p>
        </p:txBody>
      </p:sp>
    </p:spTree>
    <p:extLst>
      <p:ext uri="{BB962C8B-B14F-4D97-AF65-F5344CB8AC3E}">
        <p14:creationId xmlns:p14="http://schemas.microsoft.com/office/powerpoint/2010/main" val="224234606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xt Slide + 2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238" y="357188"/>
            <a:ext cx="7866000" cy="996950"/>
          </a:xfrm>
        </p:spPr>
        <p:txBody>
          <a:bodyPr/>
          <a:lstStyle>
            <a:lvl1pPr>
              <a:defRPr baseline="0">
                <a:solidFill>
                  <a:schemeClr val="tx1"/>
                </a:solidFill>
              </a:defRPr>
            </a:lvl1pPr>
          </a:lstStyle>
          <a:p>
            <a:r>
              <a:rPr lang="en-US" dirty="0" smtClean="0"/>
              <a:t>Text slide + 2 points</a:t>
            </a:r>
            <a:endParaRPr lang="en-GB" dirty="0"/>
          </a:p>
        </p:txBody>
      </p:sp>
      <p:sp>
        <p:nvSpPr>
          <p:cNvPr id="7" name="Text Placeholder 5"/>
          <p:cNvSpPr>
            <a:spLocks noGrp="1"/>
          </p:cNvSpPr>
          <p:nvPr>
            <p:ph type="body" sz="quarter" idx="10"/>
          </p:nvPr>
        </p:nvSpPr>
        <p:spPr>
          <a:xfrm>
            <a:off x="389964" y="2384425"/>
            <a:ext cx="7866000" cy="1691186"/>
          </a:xfrm>
          <a:prstGeom prst="rect">
            <a:avLst/>
          </a:prstGeom>
          <a:solidFill>
            <a:schemeClr val="bg1"/>
          </a:solidFill>
        </p:spPr>
        <p:txBody>
          <a:bodyPr lIns="0" tIns="144000" rIns="180000"/>
          <a:lstStyle>
            <a:lvl1pPr marL="180000" marR="0" indent="-180000" algn="l" defTabSz="914400" rtl="0" eaLnBrk="0" fontAlgn="base" latinLnBrk="0" hangingPunct="0">
              <a:lnSpc>
                <a:spcPct val="90000"/>
              </a:lnSpc>
              <a:spcBef>
                <a:spcPts val="0"/>
              </a:spcBef>
              <a:spcAft>
                <a:spcPts val="1200"/>
              </a:spcAft>
              <a:buClr>
                <a:schemeClr val="accent2"/>
              </a:buClr>
              <a:buSzTx/>
              <a:buFont typeface="Arial" panose="020B0604020202020204" pitchFamily="34" charset="0"/>
              <a:buChar char="•"/>
              <a:tabLst/>
              <a:defRPr>
                <a:solidFill>
                  <a:schemeClr val="tx1"/>
                </a:solidFill>
              </a:defRPr>
            </a:lvl1pPr>
            <a:lvl2pPr marL="180975" marR="0" indent="-180975" algn="l" defTabSz="914400" rtl="0" eaLnBrk="0" fontAlgn="base" latinLnBrk="0" hangingPunct="0">
              <a:lnSpc>
                <a:spcPct val="90000"/>
              </a:lnSpc>
              <a:spcBef>
                <a:spcPts val="600"/>
              </a:spcBef>
              <a:spcAft>
                <a:spcPts val="600"/>
              </a:spcAft>
              <a:buClr>
                <a:schemeClr val="accent2"/>
              </a:buClr>
              <a:buSzTx/>
              <a:buFont typeface="Arial" panose="020B0604020202020204" pitchFamily="34" charset="0"/>
              <a:buChar char="•"/>
              <a:tabLst/>
              <a:defRPr/>
            </a:lvl2pPr>
          </a:lstStyle>
          <a:p>
            <a:pPr marL="180975" marR="0" lvl="1" indent="-180975" algn="l" defTabSz="914400" rtl="0" eaLnBrk="0" fontAlgn="base" latinLnBrk="0" hangingPunct="0">
              <a:lnSpc>
                <a:spcPct val="90000"/>
              </a:lnSpc>
              <a:spcBef>
                <a:spcPts val="600"/>
              </a:spcBef>
              <a:spcAft>
                <a:spcPts val="600"/>
              </a:spcAft>
              <a:buClr>
                <a:schemeClr val="accent2"/>
              </a:buClr>
              <a:buSzTx/>
              <a:buFont typeface="Arial" panose="020B0604020202020204" pitchFamily="34" charset="0"/>
              <a:buChar char="•"/>
              <a:tabLst/>
              <a:defRPr/>
            </a:pPr>
            <a:r>
              <a:rPr lang="en-US" dirty="0" smtClean="0"/>
              <a:t>Click to edit Master text styles</a:t>
            </a:r>
          </a:p>
          <a:p>
            <a:pPr lvl="0"/>
            <a:endParaRPr lang="en-US" altLang="en-US" dirty="0" smtClean="0"/>
          </a:p>
        </p:txBody>
      </p:sp>
      <p:sp>
        <p:nvSpPr>
          <p:cNvPr id="9" name="Text Placeholder 5"/>
          <p:cNvSpPr>
            <a:spLocks noGrp="1"/>
          </p:cNvSpPr>
          <p:nvPr>
            <p:ph type="body" sz="quarter" idx="17"/>
          </p:nvPr>
        </p:nvSpPr>
        <p:spPr>
          <a:xfrm>
            <a:off x="388796" y="1592264"/>
            <a:ext cx="7866000" cy="792162"/>
          </a:xfrm>
          <a:prstGeom prst="rect">
            <a:avLst/>
          </a:prstGeom>
          <a:solidFill>
            <a:schemeClr val="accent2"/>
          </a:solidFill>
        </p:spPr>
        <p:txBody>
          <a:bodyPr lIns="72000" tIns="144000" rIns="180000">
            <a:noAutofit/>
          </a:bodyPr>
          <a:lstStyle>
            <a:lvl1pPr>
              <a:defRPr>
                <a:solidFill>
                  <a:schemeClr val="bg1"/>
                </a:solidFill>
              </a:defRPr>
            </a:lvl1pPr>
          </a:lstStyle>
          <a:p>
            <a:pPr lvl="0"/>
            <a:r>
              <a:rPr lang="en-US" dirty="0" smtClean="0"/>
              <a:t>Click to edit Master text styles</a:t>
            </a:r>
            <a:endParaRPr lang="en-GB" dirty="0"/>
          </a:p>
        </p:txBody>
      </p:sp>
      <p:sp>
        <p:nvSpPr>
          <p:cNvPr id="11" name="Text Placeholder 7"/>
          <p:cNvSpPr>
            <a:spLocks noGrp="1"/>
          </p:cNvSpPr>
          <p:nvPr>
            <p:ph type="body" sz="quarter" idx="18"/>
          </p:nvPr>
        </p:nvSpPr>
        <p:spPr>
          <a:xfrm>
            <a:off x="388796" y="4082915"/>
            <a:ext cx="7866000" cy="792162"/>
          </a:xfrm>
          <a:prstGeom prst="rect">
            <a:avLst/>
          </a:prstGeom>
          <a:solidFill>
            <a:schemeClr val="accent2"/>
          </a:solidFill>
        </p:spPr>
        <p:txBody>
          <a:bodyPr lIns="72000" tIns="144000" rIns="180000">
            <a:noAutofit/>
          </a:bodyPr>
          <a:lstStyle>
            <a:lvl1pPr>
              <a:defRPr>
                <a:solidFill>
                  <a:schemeClr val="bg1"/>
                </a:solidFill>
              </a:defRPr>
            </a:lvl1pPr>
          </a:lstStyle>
          <a:p>
            <a:pPr lvl="0"/>
            <a:r>
              <a:rPr lang="en-US" dirty="0" smtClean="0"/>
              <a:t>Click to edit Master text styles</a:t>
            </a:r>
            <a:endParaRPr lang="en-GB" dirty="0"/>
          </a:p>
        </p:txBody>
      </p:sp>
      <p:sp>
        <p:nvSpPr>
          <p:cNvPr id="12" name="Text Placeholder 5"/>
          <p:cNvSpPr>
            <a:spLocks noGrp="1"/>
          </p:cNvSpPr>
          <p:nvPr>
            <p:ph type="body" sz="quarter" idx="22"/>
          </p:nvPr>
        </p:nvSpPr>
        <p:spPr>
          <a:xfrm>
            <a:off x="389964" y="4882103"/>
            <a:ext cx="7866000" cy="1691186"/>
          </a:xfrm>
          <a:prstGeom prst="rect">
            <a:avLst/>
          </a:prstGeom>
          <a:solidFill>
            <a:schemeClr val="bg1"/>
          </a:solidFill>
        </p:spPr>
        <p:txBody>
          <a:bodyPr lIns="0" tIns="144000" rIns="180000"/>
          <a:lstStyle>
            <a:lvl1pPr marL="0" marR="0" indent="0" algn="l" defTabSz="914400" rtl="0" eaLnBrk="0" fontAlgn="base" latinLnBrk="0" hangingPunct="0">
              <a:lnSpc>
                <a:spcPct val="90000"/>
              </a:lnSpc>
              <a:spcBef>
                <a:spcPts val="0"/>
              </a:spcBef>
              <a:spcAft>
                <a:spcPts val="1200"/>
              </a:spcAft>
              <a:buClrTx/>
              <a:buSzTx/>
              <a:buFont typeface="Arial" panose="020B0604020202020204" pitchFamily="34" charset="0"/>
              <a:buNone/>
              <a:tabLst/>
              <a:defRPr>
                <a:solidFill>
                  <a:schemeClr val="tx1"/>
                </a:solidFill>
              </a:defRPr>
            </a:lvl1pPr>
            <a:lvl2pPr marL="180975" marR="0" indent="-180975" algn="l" defTabSz="914400" rtl="0" eaLnBrk="0" fontAlgn="base" latinLnBrk="0" hangingPunct="0">
              <a:lnSpc>
                <a:spcPct val="90000"/>
              </a:lnSpc>
              <a:spcBef>
                <a:spcPts val="600"/>
              </a:spcBef>
              <a:spcAft>
                <a:spcPts val="600"/>
              </a:spcAft>
              <a:buClr>
                <a:schemeClr val="accent2"/>
              </a:buClr>
              <a:buSzTx/>
              <a:buFont typeface="Arial" panose="020B0604020202020204" pitchFamily="34" charset="0"/>
              <a:buChar char="•"/>
              <a:tabLst/>
              <a:defRPr/>
            </a:lvl2pPr>
          </a:lstStyle>
          <a:p>
            <a:pPr marL="180975" marR="0" lvl="1" indent="-180975" algn="l" defTabSz="914400" rtl="0" eaLnBrk="0" fontAlgn="base" latinLnBrk="0" hangingPunct="0">
              <a:lnSpc>
                <a:spcPct val="90000"/>
              </a:lnSpc>
              <a:spcBef>
                <a:spcPts val="600"/>
              </a:spcBef>
              <a:spcAft>
                <a:spcPts val="600"/>
              </a:spcAft>
              <a:buClr>
                <a:schemeClr val="accent2"/>
              </a:buClr>
              <a:buSzTx/>
              <a:buFont typeface="Arial" panose="020B0604020202020204" pitchFamily="34" charset="0"/>
              <a:buChar char="•"/>
              <a:tabLst/>
              <a:defRPr/>
            </a:pPr>
            <a:r>
              <a:rPr lang="en-US" dirty="0" smtClean="0"/>
              <a:t>Click to edit Master text styles</a:t>
            </a:r>
          </a:p>
        </p:txBody>
      </p:sp>
    </p:spTree>
    <p:extLst>
      <p:ext uri="{BB962C8B-B14F-4D97-AF65-F5344CB8AC3E}">
        <p14:creationId xmlns:p14="http://schemas.microsoft.com/office/powerpoint/2010/main" val="184090617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Slide + 4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237" y="357188"/>
            <a:ext cx="8377797" cy="996950"/>
          </a:xfrm>
        </p:spPr>
        <p:txBody>
          <a:bodyPr/>
          <a:lstStyle>
            <a:lvl1pPr>
              <a:defRPr baseline="0">
                <a:solidFill>
                  <a:schemeClr val="tx1"/>
                </a:solidFill>
              </a:defRPr>
            </a:lvl1pPr>
          </a:lstStyle>
          <a:p>
            <a:r>
              <a:rPr lang="en-US" dirty="0" smtClean="0"/>
              <a:t>Text slide + 2 points</a:t>
            </a:r>
            <a:endParaRPr lang="en-GB" dirty="0"/>
          </a:p>
        </p:txBody>
      </p:sp>
      <p:sp>
        <p:nvSpPr>
          <p:cNvPr id="9" name="Text Placeholder 5"/>
          <p:cNvSpPr>
            <a:spLocks noGrp="1"/>
          </p:cNvSpPr>
          <p:nvPr>
            <p:ph type="body" sz="quarter" idx="17"/>
          </p:nvPr>
        </p:nvSpPr>
        <p:spPr>
          <a:xfrm>
            <a:off x="361621" y="1592264"/>
            <a:ext cx="4138377" cy="792162"/>
          </a:xfrm>
          <a:prstGeom prst="rect">
            <a:avLst/>
          </a:prstGeom>
          <a:solidFill>
            <a:schemeClr val="accent2"/>
          </a:solidFill>
        </p:spPr>
        <p:txBody>
          <a:bodyPr lIns="72000" tIns="144000" rIns="180000">
            <a:noAutofit/>
          </a:bodyPr>
          <a:lstStyle>
            <a:lvl1pPr>
              <a:defRPr>
                <a:solidFill>
                  <a:schemeClr val="bg1"/>
                </a:solidFill>
              </a:defRPr>
            </a:lvl1pPr>
          </a:lstStyle>
          <a:p>
            <a:pPr lvl="0"/>
            <a:r>
              <a:rPr lang="en-US" dirty="0" smtClean="0"/>
              <a:t>Click to edit Master text styles</a:t>
            </a:r>
            <a:endParaRPr lang="en-GB" dirty="0"/>
          </a:p>
        </p:txBody>
      </p:sp>
      <p:sp>
        <p:nvSpPr>
          <p:cNvPr id="11" name="Text Placeholder 7"/>
          <p:cNvSpPr>
            <a:spLocks noGrp="1"/>
          </p:cNvSpPr>
          <p:nvPr>
            <p:ph type="body" sz="quarter" idx="18"/>
          </p:nvPr>
        </p:nvSpPr>
        <p:spPr>
          <a:xfrm>
            <a:off x="361621" y="4082915"/>
            <a:ext cx="4138377" cy="792162"/>
          </a:xfrm>
          <a:prstGeom prst="rect">
            <a:avLst/>
          </a:prstGeom>
          <a:solidFill>
            <a:schemeClr val="accent2"/>
          </a:solidFill>
        </p:spPr>
        <p:txBody>
          <a:bodyPr lIns="72000" tIns="144000" rIns="180000">
            <a:noAutofit/>
          </a:bodyPr>
          <a:lstStyle>
            <a:lvl1pPr>
              <a:defRPr>
                <a:solidFill>
                  <a:schemeClr val="bg1"/>
                </a:solidFill>
              </a:defRPr>
            </a:lvl1pPr>
          </a:lstStyle>
          <a:p>
            <a:pPr lvl="0"/>
            <a:r>
              <a:rPr lang="en-US" dirty="0" smtClean="0"/>
              <a:t>Click to edit Master text styles</a:t>
            </a:r>
            <a:endParaRPr lang="en-GB" dirty="0"/>
          </a:p>
        </p:txBody>
      </p:sp>
      <p:sp>
        <p:nvSpPr>
          <p:cNvPr id="10" name="Text Placeholder 5"/>
          <p:cNvSpPr>
            <a:spLocks noGrp="1"/>
          </p:cNvSpPr>
          <p:nvPr>
            <p:ph type="body" sz="quarter" idx="24"/>
          </p:nvPr>
        </p:nvSpPr>
        <p:spPr>
          <a:xfrm>
            <a:off x="4639236" y="1596746"/>
            <a:ext cx="4137313" cy="792162"/>
          </a:xfrm>
          <a:prstGeom prst="rect">
            <a:avLst/>
          </a:prstGeom>
          <a:solidFill>
            <a:schemeClr val="accent2"/>
          </a:solidFill>
        </p:spPr>
        <p:txBody>
          <a:bodyPr lIns="72000" tIns="144000" rIns="180000">
            <a:noAutofit/>
          </a:bodyPr>
          <a:lstStyle>
            <a:lvl1pPr>
              <a:defRPr>
                <a:solidFill>
                  <a:schemeClr val="bg1"/>
                </a:solidFill>
              </a:defRPr>
            </a:lvl1pPr>
          </a:lstStyle>
          <a:p>
            <a:pPr lvl="0"/>
            <a:r>
              <a:rPr lang="en-US" dirty="0" smtClean="0"/>
              <a:t>Click to edit Master text styles</a:t>
            </a:r>
            <a:endParaRPr lang="en-GB" dirty="0"/>
          </a:p>
        </p:txBody>
      </p:sp>
      <p:sp>
        <p:nvSpPr>
          <p:cNvPr id="13" name="Text Placeholder 7"/>
          <p:cNvSpPr>
            <a:spLocks noGrp="1"/>
          </p:cNvSpPr>
          <p:nvPr>
            <p:ph type="body" sz="quarter" idx="25"/>
          </p:nvPr>
        </p:nvSpPr>
        <p:spPr>
          <a:xfrm>
            <a:off x="4639236" y="4087397"/>
            <a:ext cx="4137313" cy="792162"/>
          </a:xfrm>
          <a:prstGeom prst="rect">
            <a:avLst/>
          </a:prstGeom>
          <a:solidFill>
            <a:schemeClr val="accent2"/>
          </a:solidFill>
        </p:spPr>
        <p:txBody>
          <a:bodyPr lIns="72000" tIns="144000" rIns="180000">
            <a:noAutofit/>
          </a:bodyPr>
          <a:lstStyle>
            <a:lvl1pPr>
              <a:defRPr>
                <a:solidFill>
                  <a:schemeClr val="bg1"/>
                </a:solidFill>
              </a:defRPr>
            </a:lvl1pPr>
          </a:lstStyle>
          <a:p>
            <a:pPr lvl="0"/>
            <a:r>
              <a:rPr lang="en-US" dirty="0" smtClean="0"/>
              <a:t>Click to edit Master text styles</a:t>
            </a:r>
            <a:endParaRPr lang="en-GB" dirty="0"/>
          </a:p>
        </p:txBody>
      </p:sp>
      <p:sp>
        <p:nvSpPr>
          <p:cNvPr id="4" name="Text Placeholder 3"/>
          <p:cNvSpPr>
            <a:spLocks noGrp="1"/>
          </p:cNvSpPr>
          <p:nvPr>
            <p:ph type="body" sz="quarter" idx="27"/>
          </p:nvPr>
        </p:nvSpPr>
        <p:spPr>
          <a:xfrm>
            <a:off x="363071" y="2393950"/>
            <a:ext cx="4154954" cy="1693956"/>
          </a:xfrm>
          <a:prstGeom prst="rect">
            <a:avLst/>
          </a:prstGeom>
        </p:spPr>
        <p:txBody>
          <a:bodyPr lIns="0" tIns="144000" rIns="180000"/>
          <a:lstStyle>
            <a:lvl2pPr marL="180975" marR="0" indent="-180975" algn="l" defTabSz="914400" rtl="0" eaLnBrk="0" fontAlgn="base" latinLnBrk="0" hangingPunct="0">
              <a:lnSpc>
                <a:spcPct val="90000"/>
              </a:lnSpc>
              <a:spcBef>
                <a:spcPts val="600"/>
              </a:spcBef>
              <a:spcAft>
                <a:spcPts val="600"/>
              </a:spcAft>
              <a:buClr>
                <a:schemeClr val="accent2"/>
              </a:buClr>
              <a:buSzTx/>
              <a:buFont typeface="Arial" panose="020B0604020202020204" pitchFamily="34" charset="0"/>
              <a:buChar char="•"/>
              <a:tabLst/>
              <a:defRPr/>
            </a:lvl2pPr>
          </a:lstStyle>
          <a:p>
            <a:pPr marL="180975" marR="0" lvl="1" indent="-180975" algn="l" defTabSz="914400" rtl="0" eaLnBrk="0" fontAlgn="base" latinLnBrk="0" hangingPunct="0">
              <a:lnSpc>
                <a:spcPct val="90000"/>
              </a:lnSpc>
              <a:spcBef>
                <a:spcPts val="600"/>
              </a:spcBef>
              <a:spcAft>
                <a:spcPts val="600"/>
              </a:spcAft>
              <a:buClr>
                <a:schemeClr val="accent2"/>
              </a:buClr>
              <a:buSzTx/>
              <a:buFont typeface="Arial" panose="020B0604020202020204" pitchFamily="34" charset="0"/>
              <a:buChar char="•"/>
              <a:tabLst/>
              <a:defRPr/>
            </a:pPr>
            <a:r>
              <a:rPr lang="en-US" dirty="0" smtClean="0"/>
              <a:t>Click to edit Master text styles</a:t>
            </a:r>
          </a:p>
          <a:p>
            <a:pPr lvl="1"/>
            <a:endParaRPr lang="en-US" dirty="0" smtClean="0"/>
          </a:p>
        </p:txBody>
      </p:sp>
      <p:sp>
        <p:nvSpPr>
          <p:cNvPr id="15" name="Text Placeholder 3"/>
          <p:cNvSpPr>
            <a:spLocks noGrp="1"/>
          </p:cNvSpPr>
          <p:nvPr>
            <p:ph type="body" sz="quarter" idx="28"/>
          </p:nvPr>
        </p:nvSpPr>
        <p:spPr>
          <a:xfrm>
            <a:off x="4639236" y="2384986"/>
            <a:ext cx="4141694" cy="1693956"/>
          </a:xfrm>
          <a:prstGeom prst="rect">
            <a:avLst/>
          </a:prstGeom>
        </p:spPr>
        <p:txBody>
          <a:bodyPr lIns="0" tIns="144000" rIns="180000"/>
          <a:lstStyle>
            <a:lvl2pPr marL="180975" marR="0" indent="-180975" algn="l" defTabSz="914400" rtl="0" eaLnBrk="0" fontAlgn="base" latinLnBrk="0" hangingPunct="0">
              <a:lnSpc>
                <a:spcPct val="90000"/>
              </a:lnSpc>
              <a:spcBef>
                <a:spcPts val="600"/>
              </a:spcBef>
              <a:spcAft>
                <a:spcPts val="600"/>
              </a:spcAft>
              <a:buClr>
                <a:schemeClr val="accent2"/>
              </a:buClr>
              <a:buSzTx/>
              <a:buFont typeface="Arial" panose="020B0604020202020204" pitchFamily="34" charset="0"/>
              <a:buChar char="•"/>
              <a:tabLst/>
              <a:defRPr/>
            </a:lvl2pPr>
          </a:lstStyle>
          <a:p>
            <a:pPr marL="180975" marR="0" lvl="1" indent="-180975" algn="l" defTabSz="914400" rtl="0" eaLnBrk="0" fontAlgn="base" latinLnBrk="0" hangingPunct="0">
              <a:lnSpc>
                <a:spcPct val="90000"/>
              </a:lnSpc>
              <a:spcBef>
                <a:spcPts val="600"/>
              </a:spcBef>
              <a:spcAft>
                <a:spcPts val="600"/>
              </a:spcAft>
              <a:buClr>
                <a:schemeClr val="accent2"/>
              </a:buClr>
              <a:buSzTx/>
              <a:buFont typeface="Arial" panose="020B0604020202020204" pitchFamily="34" charset="0"/>
              <a:buChar char="•"/>
              <a:tabLst/>
              <a:defRPr/>
            </a:pPr>
            <a:r>
              <a:rPr lang="en-US" dirty="0" smtClean="0"/>
              <a:t>Click to edit Master text styles</a:t>
            </a:r>
          </a:p>
        </p:txBody>
      </p:sp>
      <p:sp>
        <p:nvSpPr>
          <p:cNvPr id="16" name="Text Placeholder 3"/>
          <p:cNvSpPr>
            <a:spLocks noGrp="1"/>
          </p:cNvSpPr>
          <p:nvPr>
            <p:ph type="body" sz="quarter" idx="29"/>
          </p:nvPr>
        </p:nvSpPr>
        <p:spPr>
          <a:xfrm>
            <a:off x="363071" y="4872691"/>
            <a:ext cx="4154954" cy="1693956"/>
          </a:xfrm>
          <a:prstGeom prst="rect">
            <a:avLst/>
          </a:prstGeom>
        </p:spPr>
        <p:txBody>
          <a:bodyPr lIns="0" tIns="144000" rIns="180000"/>
          <a:lstStyle>
            <a:lvl2pPr marL="180975" marR="0" indent="-180975" algn="l" defTabSz="914400" rtl="0" eaLnBrk="0" fontAlgn="base" latinLnBrk="0" hangingPunct="0">
              <a:lnSpc>
                <a:spcPct val="90000"/>
              </a:lnSpc>
              <a:spcBef>
                <a:spcPts val="600"/>
              </a:spcBef>
              <a:spcAft>
                <a:spcPts val="600"/>
              </a:spcAft>
              <a:buClr>
                <a:schemeClr val="accent2"/>
              </a:buClr>
              <a:buSzTx/>
              <a:buFont typeface="Arial" panose="020B0604020202020204" pitchFamily="34" charset="0"/>
              <a:buChar char="•"/>
              <a:tabLst/>
              <a:defRPr/>
            </a:lvl2pPr>
          </a:lstStyle>
          <a:p>
            <a:pPr marL="180975" marR="0" lvl="1" indent="-180975" algn="l" defTabSz="914400" rtl="0" eaLnBrk="0" fontAlgn="base" latinLnBrk="0" hangingPunct="0">
              <a:lnSpc>
                <a:spcPct val="90000"/>
              </a:lnSpc>
              <a:spcBef>
                <a:spcPts val="600"/>
              </a:spcBef>
              <a:spcAft>
                <a:spcPts val="600"/>
              </a:spcAft>
              <a:buClr>
                <a:schemeClr val="accent2"/>
              </a:buClr>
              <a:buSzTx/>
              <a:buFont typeface="Arial" panose="020B0604020202020204" pitchFamily="34" charset="0"/>
              <a:buChar char="•"/>
              <a:tabLst/>
              <a:defRPr/>
            </a:pPr>
            <a:r>
              <a:rPr lang="en-US" dirty="0" smtClean="0"/>
              <a:t>Click to edit Master text styles</a:t>
            </a:r>
          </a:p>
        </p:txBody>
      </p:sp>
      <p:sp>
        <p:nvSpPr>
          <p:cNvPr id="17" name="Text Placeholder 3"/>
          <p:cNvSpPr>
            <a:spLocks noGrp="1"/>
          </p:cNvSpPr>
          <p:nvPr>
            <p:ph type="body" sz="quarter" idx="30"/>
          </p:nvPr>
        </p:nvSpPr>
        <p:spPr>
          <a:xfrm>
            <a:off x="4639236" y="4886138"/>
            <a:ext cx="4141694" cy="1693956"/>
          </a:xfrm>
          <a:prstGeom prst="rect">
            <a:avLst/>
          </a:prstGeom>
        </p:spPr>
        <p:txBody>
          <a:bodyPr lIns="0" tIns="144000" rIns="180000"/>
          <a:lstStyle>
            <a:lvl2pPr marL="180975" marR="0" indent="-180975" algn="l" defTabSz="914400" rtl="0" eaLnBrk="0" fontAlgn="base" latinLnBrk="0" hangingPunct="0">
              <a:lnSpc>
                <a:spcPct val="90000"/>
              </a:lnSpc>
              <a:spcBef>
                <a:spcPts val="600"/>
              </a:spcBef>
              <a:spcAft>
                <a:spcPts val="600"/>
              </a:spcAft>
              <a:buClr>
                <a:schemeClr val="accent2"/>
              </a:buClr>
              <a:buSzTx/>
              <a:buFont typeface="Arial" panose="020B0604020202020204" pitchFamily="34" charset="0"/>
              <a:buChar char="•"/>
              <a:tabLst/>
              <a:defRPr/>
            </a:lvl2pPr>
          </a:lstStyle>
          <a:p>
            <a:pPr marL="180975" marR="0" lvl="1" indent="-180975" algn="l" defTabSz="914400" rtl="0" eaLnBrk="0" fontAlgn="base" latinLnBrk="0" hangingPunct="0">
              <a:lnSpc>
                <a:spcPct val="90000"/>
              </a:lnSpc>
              <a:spcBef>
                <a:spcPts val="600"/>
              </a:spcBef>
              <a:spcAft>
                <a:spcPts val="600"/>
              </a:spcAft>
              <a:buClr>
                <a:schemeClr val="accent2"/>
              </a:buClr>
              <a:buSzTx/>
              <a:buFont typeface="Arial" panose="020B0604020202020204" pitchFamily="34" charset="0"/>
              <a:buChar char="•"/>
              <a:tabLst/>
              <a:defRPr/>
            </a:pPr>
            <a:r>
              <a:rPr lang="en-US" dirty="0" smtClean="0"/>
              <a:t>Click to edit Master text styles</a:t>
            </a:r>
          </a:p>
          <a:p>
            <a:pPr lvl="1"/>
            <a:endParaRPr lang="en-US" dirty="0" smtClean="0"/>
          </a:p>
        </p:txBody>
      </p:sp>
    </p:spTree>
    <p:extLst>
      <p:ext uri="{BB962C8B-B14F-4D97-AF65-F5344CB8AC3E}">
        <p14:creationId xmlns:p14="http://schemas.microsoft.com/office/powerpoint/2010/main" val="119866460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76238" y="357188"/>
            <a:ext cx="7866000" cy="996950"/>
          </a:xfrm>
        </p:spPr>
        <p:txBody>
          <a:bodyPr/>
          <a:lstStyle>
            <a:lvl1pPr>
              <a:defRPr baseline="0">
                <a:solidFill>
                  <a:schemeClr val="tx1"/>
                </a:solidFill>
              </a:defRPr>
            </a:lvl1pPr>
          </a:lstStyle>
          <a:p>
            <a:r>
              <a:rPr lang="en-US" dirty="0" smtClean="0"/>
              <a:t>Table slide</a:t>
            </a:r>
            <a:endParaRPr lang="en-GB" dirty="0"/>
          </a:p>
        </p:txBody>
      </p:sp>
      <p:sp>
        <p:nvSpPr>
          <p:cNvPr id="6" name="Text Placeholder 8"/>
          <p:cNvSpPr>
            <a:spLocks noGrp="1"/>
          </p:cNvSpPr>
          <p:nvPr>
            <p:ph type="body" sz="quarter" idx="12" hasCustomPrompt="1"/>
          </p:nvPr>
        </p:nvSpPr>
        <p:spPr>
          <a:xfrm>
            <a:off x="389964" y="1592264"/>
            <a:ext cx="2634223" cy="4822392"/>
          </a:xfrm>
          <a:prstGeom prst="rect">
            <a:avLst/>
          </a:prstGeom>
        </p:spPr>
        <p:txBody>
          <a:bodyPr lIns="0"/>
          <a:lstStyle>
            <a:lvl1pPr>
              <a:defRPr>
                <a:solidFill>
                  <a:schemeClr val="tx1"/>
                </a:solidFill>
              </a:defRPr>
            </a:lvl1pPr>
            <a:lvl2pPr>
              <a:defRPr>
                <a:solidFill>
                  <a:schemeClr val="tx1"/>
                </a:solidFill>
              </a:defRPr>
            </a:lvl2pPr>
          </a:lstStyle>
          <a:p>
            <a:pPr lvl="0"/>
            <a:r>
              <a:rPr lang="en-US" dirty="0" smtClean="0"/>
              <a:t>Title and/or description</a:t>
            </a:r>
          </a:p>
        </p:txBody>
      </p:sp>
      <p:sp>
        <p:nvSpPr>
          <p:cNvPr id="7" name="Table Placeholder 6"/>
          <p:cNvSpPr>
            <a:spLocks noGrp="1"/>
          </p:cNvSpPr>
          <p:nvPr>
            <p:ph type="tbl" sz="quarter" idx="14" hasCustomPrompt="1"/>
          </p:nvPr>
        </p:nvSpPr>
        <p:spPr>
          <a:xfrm>
            <a:off x="3024936" y="1586753"/>
            <a:ext cx="5768975" cy="4853735"/>
          </a:xfrm>
        </p:spPr>
        <p:txBody>
          <a:bodyPr/>
          <a:lstStyle>
            <a:lvl1pPr>
              <a:defRPr baseline="0"/>
            </a:lvl1pPr>
          </a:lstStyle>
          <a:p>
            <a:r>
              <a:rPr lang="en-GB" dirty="0" smtClean="0"/>
              <a:t>Insert table</a:t>
            </a:r>
            <a:endParaRPr lang="en-GB" dirty="0"/>
          </a:p>
        </p:txBody>
      </p:sp>
    </p:spTree>
    <p:extLst>
      <p:ext uri="{BB962C8B-B14F-4D97-AF65-F5344CB8AC3E}">
        <p14:creationId xmlns:p14="http://schemas.microsoft.com/office/powerpoint/2010/main" val="14972876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48D57F-B376-1B47-B50F-3E4EA37940D4}" type="datetimeFigureOut">
              <a:rPr lang="en-US" smtClean="0"/>
              <a:t>7/18/2017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96D77-17F3-AD43-86BF-ADE99E39D03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harts">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76238" y="357188"/>
            <a:ext cx="8418138" cy="996950"/>
          </a:xfrm>
        </p:spPr>
        <p:txBody>
          <a:bodyPr/>
          <a:lstStyle>
            <a:lvl1pPr>
              <a:defRPr baseline="0">
                <a:solidFill>
                  <a:schemeClr val="tx1"/>
                </a:solidFill>
              </a:defRPr>
            </a:lvl1pPr>
          </a:lstStyle>
          <a:p>
            <a:r>
              <a:rPr lang="en-US" dirty="0" smtClean="0"/>
              <a:t>Figure slide</a:t>
            </a:r>
            <a:endParaRPr lang="en-GB" dirty="0"/>
          </a:p>
        </p:txBody>
      </p:sp>
      <p:sp>
        <p:nvSpPr>
          <p:cNvPr id="6" name="Text Placeholder 8"/>
          <p:cNvSpPr>
            <a:spLocks noGrp="1"/>
          </p:cNvSpPr>
          <p:nvPr>
            <p:ph type="body" sz="quarter" idx="12" hasCustomPrompt="1"/>
          </p:nvPr>
        </p:nvSpPr>
        <p:spPr>
          <a:xfrm>
            <a:off x="389964" y="1592264"/>
            <a:ext cx="2634223" cy="4822392"/>
          </a:xfrm>
          <a:prstGeom prst="rect">
            <a:avLst/>
          </a:prstGeom>
        </p:spPr>
        <p:txBody>
          <a:bodyPr lIns="0"/>
          <a:lstStyle>
            <a:lvl1pPr>
              <a:defRPr>
                <a:solidFill>
                  <a:schemeClr val="tx1"/>
                </a:solidFill>
              </a:defRPr>
            </a:lvl1pPr>
            <a:lvl2pPr>
              <a:defRPr>
                <a:solidFill>
                  <a:schemeClr val="tx1"/>
                </a:solidFill>
              </a:defRPr>
            </a:lvl2pPr>
          </a:lstStyle>
          <a:p>
            <a:pPr lvl="0"/>
            <a:r>
              <a:rPr lang="en-US" dirty="0" smtClean="0"/>
              <a:t>Title and/or description</a:t>
            </a:r>
          </a:p>
        </p:txBody>
      </p:sp>
      <p:sp>
        <p:nvSpPr>
          <p:cNvPr id="9" name="Chart Placeholder 8"/>
          <p:cNvSpPr>
            <a:spLocks noGrp="1"/>
          </p:cNvSpPr>
          <p:nvPr>
            <p:ph type="chart" sz="quarter" idx="13" hasCustomPrompt="1"/>
          </p:nvPr>
        </p:nvSpPr>
        <p:spPr>
          <a:xfrm>
            <a:off x="3024188" y="1592264"/>
            <a:ext cx="5761037" cy="4824411"/>
          </a:xfrm>
          <a:prstGeom prst="rect">
            <a:avLst/>
          </a:prstGeom>
        </p:spPr>
        <p:txBody>
          <a:bodyPr rtlCol="0">
            <a:normAutofit/>
          </a:bodyPr>
          <a:lstStyle>
            <a:lvl1pPr>
              <a:defRPr/>
            </a:lvl1pPr>
          </a:lstStyle>
          <a:p>
            <a:pPr lvl="0"/>
            <a:r>
              <a:rPr lang="en-GB" noProof="0" dirty="0" smtClean="0"/>
              <a:t>Insert figure</a:t>
            </a:r>
            <a:endParaRPr lang="en-GB" noProof="0" dirty="0"/>
          </a:p>
        </p:txBody>
      </p:sp>
    </p:spTree>
    <p:extLst>
      <p:ext uri="{BB962C8B-B14F-4D97-AF65-F5344CB8AC3E}">
        <p14:creationId xmlns:p14="http://schemas.microsoft.com/office/powerpoint/2010/main" val="382250417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Image or Medi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1 Image or Media</a:t>
            </a:r>
            <a:endParaRPr lang="en-GB" dirty="0"/>
          </a:p>
        </p:txBody>
      </p:sp>
      <p:sp>
        <p:nvSpPr>
          <p:cNvPr id="5" name="Content Placeholder 4"/>
          <p:cNvSpPr>
            <a:spLocks noGrp="1"/>
          </p:cNvSpPr>
          <p:nvPr>
            <p:ph sz="quarter" idx="11" hasCustomPrompt="1"/>
          </p:nvPr>
        </p:nvSpPr>
        <p:spPr>
          <a:xfrm>
            <a:off x="389965" y="1592264"/>
            <a:ext cx="7812742" cy="5055672"/>
          </a:xfrm>
          <a:prstGeom prst="rect">
            <a:avLst/>
          </a:prstGeom>
          <a:solidFill>
            <a:schemeClr val="bg1"/>
          </a:solidFill>
        </p:spPr>
        <p:txBody>
          <a:bodyPr lIns="0" rIns="360000"/>
          <a:lstStyle>
            <a:lvl1pPr marL="0" indent="0">
              <a:buNone/>
              <a:defRPr baseline="0">
                <a:solidFill>
                  <a:schemeClr val="tx1"/>
                </a:solidFill>
              </a:defRPr>
            </a:lvl1pPr>
            <a:lvl2pPr>
              <a:defRPr>
                <a:solidFill>
                  <a:schemeClr val="tx1"/>
                </a:solidFill>
              </a:defRPr>
            </a:lvl2pPr>
          </a:lstStyle>
          <a:p>
            <a:pPr lvl="0"/>
            <a:r>
              <a:rPr lang="en-US" dirty="0" smtClean="0"/>
              <a:t>Insert image or media</a:t>
            </a:r>
          </a:p>
        </p:txBody>
      </p:sp>
    </p:spTree>
    <p:extLst>
      <p:ext uri="{BB962C8B-B14F-4D97-AF65-F5344CB8AC3E}">
        <p14:creationId xmlns:p14="http://schemas.microsoft.com/office/powerpoint/2010/main" val="395936289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572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5" name="Rectangle 4"/>
          <p:cNvSpPr/>
          <p:nvPr userDrawn="1"/>
        </p:nvSpPr>
        <p:spPr>
          <a:xfrm>
            <a:off x="0" y="6416675"/>
            <a:ext cx="9144000" cy="441325"/>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pic>
        <p:nvPicPr>
          <p:cNvPr id="6"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69125" y="5389563"/>
            <a:ext cx="21748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hasCustomPrompt="1"/>
          </p:nvPr>
        </p:nvSpPr>
        <p:spPr>
          <a:xfrm>
            <a:off x="375947" y="857820"/>
            <a:ext cx="7886700" cy="997195"/>
          </a:xfrm>
        </p:spPr>
        <p:txBody>
          <a:bodyPr/>
          <a:lstStyle>
            <a:lvl1pPr>
              <a:defRPr>
                <a:solidFill>
                  <a:schemeClr val="bg1"/>
                </a:solidFill>
              </a:defRPr>
            </a:lvl1pPr>
          </a:lstStyle>
          <a:p>
            <a:r>
              <a:rPr lang="en-US" dirty="0" smtClean="0"/>
              <a:t>Section divider</a:t>
            </a:r>
            <a:endParaRPr lang="en-GB" dirty="0"/>
          </a:p>
        </p:txBody>
      </p:sp>
      <p:sp>
        <p:nvSpPr>
          <p:cNvPr id="8" name="Picture Placeholder 15"/>
          <p:cNvSpPr>
            <a:spLocks noGrp="1"/>
          </p:cNvSpPr>
          <p:nvPr>
            <p:ph type="pic" sz="quarter" idx="10"/>
          </p:nvPr>
        </p:nvSpPr>
        <p:spPr>
          <a:xfrm>
            <a:off x="0" y="2384424"/>
            <a:ext cx="6084888" cy="4032250"/>
          </a:xfrm>
          <a:prstGeom prst="rect">
            <a:avLst/>
          </a:prstGeom>
        </p:spPr>
        <p:txBody>
          <a:bodyPr lIns="360000" rtlCol="0">
            <a:normAutofit/>
          </a:bodyPr>
          <a:lstStyle>
            <a:lvl1pPr>
              <a:defRPr i="0" baseline="0">
                <a:solidFill>
                  <a:schemeClr val="bg1"/>
                </a:solidFill>
              </a:defRPr>
            </a:lvl1pPr>
          </a:lstStyle>
          <a:p>
            <a:pPr lvl="0"/>
            <a:r>
              <a:rPr lang="en-US" noProof="0" dirty="0" smtClean="0"/>
              <a:t>Click icon to add picture</a:t>
            </a:r>
          </a:p>
        </p:txBody>
      </p:sp>
    </p:spTree>
    <p:extLst>
      <p:ext uri="{BB962C8B-B14F-4D97-AF65-F5344CB8AC3E}">
        <p14:creationId xmlns:p14="http://schemas.microsoft.com/office/powerpoint/2010/main" val="3152989132"/>
      </p:ext>
    </p:extLst>
  </p:cSld>
  <p:clrMapOvr>
    <a:masterClrMapping/>
  </p:clrMapOvr>
  <p:transition spd="slow"/>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messag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7" y="356618"/>
            <a:ext cx="7886700" cy="997195"/>
          </a:xfrm>
        </p:spPr>
        <p:txBody>
          <a:bodyPr/>
          <a:lstStyle>
            <a:lvl1pPr>
              <a:defRPr>
                <a:solidFill>
                  <a:schemeClr val="tx1"/>
                </a:solidFill>
              </a:defRPr>
            </a:lvl1pPr>
          </a:lstStyle>
          <a:p>
            <a:r>
              <a:rPr lang="en-US" dirty="0" smtClean="0"/>
              <a:t>Key messages</a:t>
            </a:r>
            <a:endParaRPr lang="en-GB" dirty="0"/>
          </a:p>
        </p:txBody>
      </p:sp>
      <p:sp>
        <p:nvSpPr>
          <p:cNvPr id="5" name="Rectangle 4"/>
          <p:cNvSpPr/>
          <p:nvPr userDrawn="1"/>
        </p:nvSpPr>
        <p:spPr>
          <a:xfrm>
            <a:off x="0" y="0"/>
            <a:ext cx="9144000" cy="188913"/>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6" name="Rectangle 5"/>
          <p:cNvSpPr/>
          <p:nvPr userDrawn="1"/>
        </p:nvSpPr>
        <p:spPr>
          <a:xfrm>
            <a:off x="0" y="6669088"/>
            <a:ext cx="9144000" cy="18891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7" name="Text Placeholder 6"/>
          <p:cNvSpPr>
            <a:spLocks noGrp="1"/>
          </p:cNvSpPr>
          <p:nvPr>
            <p:ph type="body" sz="quarter" idx="12"/>
          </p:nvPr>
        </p:nvSpPr>
        <p:spPr>
          <a:xfrm>
            <a:off x="376517" y="1613647"/>
            <a:ext cx="7853362" cy="5055441"/>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335520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Acknowledgem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947" y="356618"/>
            <a:ext cx="7886700" cy="997195"/>
          </a:xfrm>
        </p:spPr>
        <p:txBody>
          <a:bodyPr/>
          <a:lstStyle>
            <a:lvl1pPr>
              <a:defRPr>
                <a:solidFill>
                  <a:schemeClr val="tx1"/>
                </a:solidFill>
              </a:defRPr>
            </a:lvl1pPr>
          </a:lstStyle>
          <a:p>
            <a:r>
              <a:rPr lang="en-US" dirty="0" smtClean="0"/>
              <a:t>Acknowledgements</a:t>
            </a:r>
            <a:endParaRPr lang="en-GB" dirty="0"/>
          </a:p>
        </p:txBody>
      </p:sp>
      <p:sp>
        <p:nvSpPr>
          <p:cNvPr id="9" name="Text Placeholder 8"/>
          <p:cNvSpPr>
            <a:spLocks noGrp="1"/>
          </p:cNvSpPr>
          <p:nvPr>
            <p:ph type="body" sz="quarter" idx="10"/>
          </p:nvPr>
        </p:nvSpPr>
        <p:spPr>
          <a:xfrm>
            <a:off x="363071" y="1592264"/>
            <a:ext cx="7920318" cy="5067298"/>
          </a:xfrm>
          <a:prstGeom prst="rect">
            <a:avLst/>
          </a:prstGeom>
        </p:spPr>
        <p:txBody>
          <a:bodyPr lIns="0" tIns="14400" rIns="180000"/>
          <a:lstStyle>
            <a:lvl1pPr>
              <a:defRPr baseline="0">
                <a:solidFill>
                  <a:schemeClr val="tx1"/>
                </a:solidFill>
              </a:defRPr>
            </a:lvl1pPr>
            <a:lvl2pPr>
              <a:defRPr>
                <a:solidFill>
                  <a:schemeClr val="tx1"/>
                </a:solidFill>
              </a:defRPr>
            </a:lvl2pPr>
          </a:lstStyle>
          <a:p>
            <a:pPr lvl="0"/>
            <a:endParaRPr lang="en-US" dirty="0" smtClean="0"/>
          </a:p>
        </p:txBody>
      </p:sp>
    </p:spTree>
    <p:extLst>
      <p:ext uri="{BB962C8B-B14F-4D97-AF65-F5344CB8AC3E}">
        <p14:creationId xmlns:p14="http://schemas.microsoft.com/office/powerpoint/2010/main" val="155819459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accent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457200"/>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pic>
        <p:nvPicPr>
          <p:cNvPr id="3"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69125" y="925513"/>
            <a:ext cx="21748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userDrawn="1"/>
        </p:nvSpPr>
        <p:spPr bwMode="auto">
          <a:xfrm>
            <a:off x="358775" y="6108700"/>
            <a:ext cx="4308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spcBef>
                <a:spcPct val="0"/>
              </a:spcBef>
              <a:spcAft>
                <a:spcPct val="0"/>
              </a:spcAft>
              <a:defRPr/>
            </a:pPr>
            <a:r>
              <a:rPr lang="en-US" altLang="en-US" sz="2400" dirty="0" smtClean="0">
                <a:solidFill>
                  <a:prstClr val="white"/>
                </a:solidFill>
                <a:cs typeface="Arial" charset="0"/>
              </a:rPr>
              <a:t>www.malariaconsortium.org</a:t>
            </a:r>
            <a:endParaRPr lang="en-GB" altLang="en-US" sz="2400" dirty="0" smtClean="0">
              <a:solidFill>
                <a:prstClr val="white"/>
              </a:solidFill>
              <a:cs typeface="Arial" charset="0"/>
            </a:endParaRPr>
          </a:p>
        </p:txBody>
      </p:sp>
      <p:sp>
        <p:nvSpPr>
          <p:cNvPr id="5" name="TextBox 1"/>
          <p:cNvSpPr txBox="1">
            <a:spLocks noChangeArrowheads="1"/>
          </p:cNvSpPr>
          <p:nvPr userDrawn="1"/>
        </p:nvSpPr>
        <p:spPr bwMode="auto">
          <a:xfrm>
            <a:off x="349250" y="1480516"/>
            <a:ext cx="21637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fontAlgn="base" hangingPunct="1">
              <a:spcBef>
                <a:spcPct val="0"/>
              </a:spcBef>
              <a:spcAft>
                <a:spcPct val="0"/>
              </a:spcAft>
            </a:pPr>
            <a:r>
              <a:rPr lang="en-GB" altLang="en-US" sz="3200" b="1" dirty="0">
                <a:solidFill>
                  <a:prstClr val="white"/>
                </a:solidFill>
              </a:rPr>
              <a:t>Thank you</a:t>
            </a:r>
          </a:p>
        </p:txBody>
      </p:sp>
    </p:spTree>
    <p:extLst>
      <p:ext uri="{BB962C8B-B14F-4D97-AF65-F5344CB8AC3E}">
        <p14:creationId xmlns:p14="http://schemas.microsoft.com/office/powerpoint/2010/main" val="12848083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48D57F-B376-1B47-B50F-3E4EA37940D4}" type="datetimeFigureOut">
              <a:rPr lang="en-US" smtClean="0"/>
              <a:t>7/18/2017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96D77-17F3-AD43-86BF-ADE99E39D0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8D57F-B376-1B47-B50F-3E4EA37940D4}" type="datetimeFigureOut">
              <a:rPr lang="en-US" smtClean="0"/>
              <a:t>7/18/2017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96D77-17F3-AD43-86BF-ADE99E39D0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8D57F-B376-1B47-B50F-3E4EA37940D4}" type="datetimeFigureOut">
              <a:rPr lang="en-US" smtClean="0"/>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96D77-17F3-AD43-86BF-ADE99E39D03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8D57F-B376-1B47-B50F-3E4EA37940D4}" type="datetimeFigureOut">
              <a:rPr lang="en-US" smtClean="0"/>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96D77-17F3-AD43-86BF-ADE99E39D03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8D57F-B376-1B47-B50F-3E4EA37940D4}" type="datetimeFigureOut">
              <a:rPr lang="en-US" smtClean="0"/>
              <a:t>7/18/2017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96D77-17F3-AD43-86BF-ADE99E39D03B}" type="slidenum">
              <a:rPr lang="en-US" smtClean="0"/>
              <a:t>‹#›</a:t>
            </a:fld>
            <a:endParaRPr lang="en-US"/>
          </a:p>
        </p:txBody>
      </p:sp>
    </p:spTree>
    <p:extLst>
      <p:ext uri="{BB962C8B-B14F-4D97-AF65-F5344CB8AC3E}">
        <p14:creationId xmlns:p14="http://schemas.microsoft.com/office/powerpoint/2010/main" val="1621816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6238" y="357188"/>
            <a:ext cx="78867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376238" y="1609725"/>
            <a:ext cx="8408987"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p:txBody>
      </p:sp>
      <p:sp>
        <p:nvSpPr>
          <p:cNvPr id="4" name="Rectangle 3"/>
          <p:cNvSpPr/>
          <p:nvPr userDrawn="1"/>
        </p:nvSpPr>
        <p:spPr>
          <a:xfrm>
            <a:off x="0" y="6669088"/>
            <a:ext cx="9144000" cy="18891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5" name="Rectangle 4"/>
          <p:cNvSpPr/>
          <p:nvPr userDrawn="1"/>
        </p:nvSpPr>
        <p:spPr>
          <a:xfrm>
            <a:off x="0" y="0"/>
            <a:ext cx="9144000" cy="188913"/>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6" name="Rectangle 5"/>
          <p:cNvSpPr/>
          <p:nvPr userDrawn="1"/>
        </p:nvSpPr>
        <p:spPr>
          <a:xfrm>
            <a:off x="0" y="6669087"/>
            <a:ext cx="9144000" cy="188913"/>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Tree>
    <p:extLst>
      <p:ext uri="{BB962C8B-B14F-4D97-AF65-F5344CB8AC3E}">
        <p14:creationId xmlns:p14="http://schemas.microsoft.com/office/powerpoint/2010/main" val="4847392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kern="1200">
          <a:solidFill>
            <a:srgbClr val="595959"/>
          </a:solidFill>
          <a:latin typeface="+mn-lt"/>
          <a:ea typeface="+mj-ea"/>
          <a:cs typeface="+mj-cs"/>
        </a:defRPr>
      </a:lvl1pPr>
      <a:lvl2pPr algn="l" rtl="0" eaLnBrk="0" fontAlgn="base" hangingPunct="0">
        <a:lnSpc>
          <a:spcPct val="90000"/>
        </a:lnSpc>
        <a:spcBef>
          <a:spcPct val="0"/>
        </a:spcBef>
        <a:spcAft>
          <a:spcPct val="0"/>
        </a:spcAft>
        <a:defRPr sz="3200" b="1">
          <a:solidFill>
            <a:srgbClr val="595959"/>
          </a:solidFill>
          <a:latin typeface="Calibri" pitchFamily="34" charset="0"/>
        </a:defRPr>
      </a:lvl2pPr>
      <a:lvl3pPr algn="l" rtl="0" eaLnBrk="0" fontAlgn="base" hangingPunct="0">
        <a:lnSpc>
          <a:spcPct val="90000"/>
        </a:lnSpc>
        <a:spcBef>
          <a:spcPct val="0"/>
        </a:spcBef>
        <a:spcAft>
          <a:spcPct val="0"/>
        </a:spcAft>
        <a:defRPr sz="3200" b="1">
          <a:solidFill>
            <a:srgbClr val="595959"/>
          </a:solidFill>
          <a:latin typeface="Calibri" pitchFamily="34" charset="0"/>
        </a:defRPr>
      </a:lvl3pPr>
      <a:lvl4pPr algn="l" rtl="0" eaLnBrk="0" fontAlgn="base" hangingPunct="0">
        <a:lnSpc>
          <a:spcPct val="90000"/>
        </a:lnSpc>
        <a:spcBef>
          <a:spcPct val="0"/>
        </a:spcBef>
        <a:spcAft>
          <a:spcPct val="0"/>
        </a:spcAft>
        <a:defRPr sz="3200" b="1">
          <a:solidFill>
            <a:srgbClr val="595959"/>
          </a:solidFill>
          <a:latin typeface="Calibri" pitchFamily="34" charset="0"/>
        </a:defRPr>
      </a:lvl4pPr>
      <a:lvl5pPr algn="l" rtl="0" eaLnBrk="0" fontAlgn="base" hangingPunct="0">
        <a:lnSpc>
          <a:spcPct val="90000"/>
        </a:lnSpc>
        <a:spcBef>
          <a:spcPct val="0"/>
        </a:spcBef>
        <a:spcAft>
          <a:spcPct val="0"/>
        </a:spcAft>
        <a:defRPr sz="3200" b="1">
          <a:solidFill>
            <a:srgbClr val="595959"/>
          </a:solidFill>
          <a:latin typeface="Calibri" pitchFamily="34" charset="0"/>
        </a:defRPr>
      </a:lvl5pPr>
      <a:lvl6pPr marL="457200" algn="l" rtl="0" fontAlgn="base">
        <a:lnSpc>
          <a:spcPct val="90000"/>
        </a:lnSpc>
        <a:spcBef>
          <a:spcPct val="0"/>
        </a:spcBef>
        <a:spcAft>
          <a:spcPct val="0"/>
        </a:spcAft>
        <a:defRPr sz="3200" b="1">
          <a:solidFill>
            <a:srgbClr val="595959"/>
          </a:solidFill>
          <a:latin typeface="Calibri" pitchFamily="34" charset="0"/>
        </a:defRPr>
      </a:lvl6pPr>
      <a:lvl7pPr marL="914400" algn="l" rtl="0" fontAlgn="base">
        <a:lnSpc>
          <a:spcPct val="90000"/>
        </a:lnSpc>
        <a:spcBef>
          <a:spcPct val="0"/>
        </a:spcBef>
        <a:spcAft>
          <a:spcPct val="0"/>
        </a:spcAft>
        <a:defRPr sz="3200" b="1">
          <a:solidFill>
            <a:srgbClr val="595959"/>
          </a:solidFill>
          <a:latin typeface="Calibri" pitchFamily="34" charset="0"/>
        </a:defRPr>
      </a:lvl7pPr>
      <a:lvl8pPr marL="1371600" algn="l" rtl="0" fontAlgn="base">
        <a:lnSpc>
          <a:spcPct val="90000"/>
        </a:lnSpc>
        <a:spcBef>
          <a:spcPct val="0"/>
        </a:spcBef>
        <a:spcAft>
          <a:spcPct val="0"/>
        </a:spcAft>
        <a:defRPr sz="3200" b="1">
          <a:solidFill>
            <a:srgbClr val="595959"/>
          </a:solidFill>
          <a:latin typeface="Calibri" pitchFamily="34" charset="0"/>
        </a:defRPr>
      </a:lvl8pPr>
      <a:lvl9pPr marL="1828800" algn="l" rtl="0" fontAlgn="base">
        <a:lnSpc>
          <a:spcPct val="90000"/>
        </a:lnSpc>
        <a:spcBef>
          <a:spcPct val="0"/>
        </a:spcBef>
        <a:spcAft>
          <a:spcPct val="0"/>
        </a:spcAft>
        <a:defRPr sz="3200" b="1">
          <a:solidFill>
            <a:srgbClr val="595959"/>
          </a:solidFill>
          <a:latin typeface="Calibri" pitchFamily="34" charset="0"/>
        </a:defRPr>
      </a:lvl9pPr>
    </p:titleStyle>
    <p:bodyStyle>
      <a:lvl1pPr algn="l" rtl="0" eaLnBrk="0" fontAlgn="base" hangingPunct="0">
        <a:lnSpc>
          <a:spcPct val="90000"/>
        </a:lnSpc>
        <a:spcBef>
          <a:spcPts val="800"/>
        </a:spcBef>
        <a:spcAft>
          <a:spcPct val="0"/>
        </a:spcAft>
        <a:buFont typeface="Arial" panose="020B0604020202020204" pitchFamily="34" charset="0"/>
        <a:defRPr sz="2000" kern="1200">
          <a:solidFill>
            <a:schemeClr val="tx2">
              <a:lumMod val="75000"/>
            </a:schemeClr>
          </a:solidFill>
          <a:latin typeface="+mn-lt"/>
          <a:ea typeface="+mn-ea"/>
          <a:cs typeface="+mn-cs"/>
        </a:defRPr>
      </a:lvl1pPr>
      <a:lvl2pPr marL="180975" indent="-180975" algn="l" rtl="0" eaLnBrk="0" fontAlgn="base" hangingPunct="0">
        <a:lnSpc>
          <a:spcPct val="90000"/>
        </a:lnSpc>
        <a:spcBef>
          <a:spcPts val="800"/>
        </a:spcBef>
        <a:spcAft>
          <a:spcPct val="0"/>
        </a:spcAft>
        <a:buClr>
          <a:schemeClr val="tx2"/>
        </a:buClr>
        <a:buFont typeface="Arial" panose="020B0604020202020204" pitchFamily="34" charset="0"/>
        <a:buChar char="•"/>
        <a:defRPr sz="2000" kern="1200">
          <a:solidFill>
            <a:schemeClr val="tx2">
              <a:lumMod val="75000"/>
            </a:schemeClr>
          </a:solidFill>
          <a:latin typeface="+mn-lt"/>
          <a:ea typeface="+mn-ea"/>
          <a:cs typeface="+mn-cs"/>
        </a:defRPr>
      </a:lvl2pPr>
      <a:lvl3pPr marL="180975" indent="-180975" algn="l" rtl="0" eaLnBrk="0" fontAlgn="base" hangingPunct="0">
        <a:lnSpc>
          <a:spcPct val="90000"/>
        </a:lnSpc>
        <a:spcBef>
          <a:spcPts val="800"/>
        </a:spcBef>
        <a:spcAft>
          <a:spcPct val="0"/>
        </a:spcAft>
        <a:buClr>
          <a:schemeClr val="tx2"/>
        </a:buClr>
        <a:buFont typeface="Arial" panose="020B0604020202020204" pitchFamily="34" charset="0"/>
        <a:buChar char="•"/>
        <a:defRPr sz="2000" kern="1200">
          <a:solidFill>
            <a:schemeClr val="tx2">
              <a:lumMod val="75000"/>
            </a:schemeClr>
          </a:solidFill>
          <a:latin typeface="+mn-lt"/>
          <a:ea typeface="+mn-ea"/>
          <a:cs typeface="+mn-cs"/>
        </a:defRPr>
      </a:lvl3pPr>
      <a:lvl4pPr marL="180975" indent="-180975" algn="l" rtl="0" eaLnBrk="0" fontAlgn="base" hangingPunct="0">
        <a:lnSpc>
          <a:spcPct val="90000"/>
        </a:lnSpc>
        <a:spcBef>
          <a:spcPts val="800"/>
        </a:spcBef>
        <a:spcAft>
          <a:spcPct val="0"/>
        </a:spcAft>
        <a:buClr>
          <a:schemeClr val="tx2"/>
        </a:buClr>
        <a:buFont typeface="Arial" panose="020B0604020202020204" pitchFamily="34" charset="0"/>
        <a:buChar char="•"/>
        <a:defRPr sz="2000" kern="1200">
          <a:solidFill>
            <a:schemeClr val="tx2">
              <a:lumMod val="75000"/>
            </a:schemeClr>
          </a:solidFill>
          <a:latin typeface="+mn-lt"/>
          <a:ea typeface="+mn-ea"/>
          <a:cs typeface="+mn-cs"/>
        </a:defRPr>
      </a:lvl4pPr>
      <a:lvl5pPr marL="180975" indent="-180975" algn="l" rtl="0" eaLnBrk="0" fontAlgn="base" hangingPunct="0">
        <a:lnSpc>
          <a:spcPct val="90000"/>
        </a:lnSpc>
        <a:spcBef>
          <a:spcPts val="800"/>
        </a:spcBef>
        <a:spcAft>
          <a:spcPct val="0"/>
        </a:spcAft>
        <a:buClr>
          <a:schemeClr val="tx2"/>
        </a:buClr>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03">
          <p15:clr>
            <a:srgbClr val="F26B43"/>
          </p15:clr>
        </p15:guide>
        <p15:guide id="2" pos="22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6238" y="357188"/>
            <a:ext cx="78867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smtClean="0"/>
              <a:t>Click to edit Master title style</a:t>
            </a:r>
          </a:p>
        </p:txBody>
      </p:sp>
      <p:sp>
        <p:nvSpPr>
          <p:cNvPr id="4" name="Rectangle 3"/>
          <p:cNvSpPr/>
          <p:nvPr userDrawn="1"/>
        </p:nvSpPr>
        <p:spPr>
          <a:xfrm>
            <a:off x="0" y="6669088"/>
            <a:ext cx="9144000" cy="18891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5" name="Rectangle 4"/>
          <p:cNvSpPr/>
          <p:nvPr userDrawn="1"/>
        </p:nvSpPr>
        <p:spPr>
          <a:xfrm>
            <a:off x="0" y="0"/>
            <a:ext cx="9144000" cy="188913"/>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6" name="Rectangle 5"/>
          <p:cNvSpPr/>
          <p:nvPr userDrawn="1"/>
        </p:nvSpPr>
        <p:spPr>
          <a:xfrm>
            <a:off x="0" y="6669087"/>
            <a:ext cx="9144000" cy="188913"/>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1800">
              <a:solidFill>
                <a:prstClr val="white"/>
              </a:solidFill>
            </a:endParaRPr>
          </a:p>
        </p:txBody>
      </p:sp>
      <p:sp>
        <p:nvSpPr>
          <p:cNvPr id="9" name="Text Placeholder 2"/>
          <p:cNvSpPr>
            <a:spLocks noGrp="1"/>
          </p:cNvSpPr>
          <p:nvPr>
            <p:ph type="body" idx="1"/>
          </p:nvPr>
        </p:nvSpPr>
        <p:spPr bwMode="auto">
          <a:xfrm>
            <a:off x="376238" y="1609725"/>
            <a:ext cx="78660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360000" bIns="0" numCol="1" anchor="t" anchorCtr="0" compatLnSpc="1">
            <a:prstTxWarp prst="textNoShape">
              <a:avLst/>
            </a:prstTxWarp>
          </a:bodyPr>
          <a:lstStyle/>
          <a:p>
            <a:pPr lvl="0"/>
            <a:r>
              <a:rPr lang="en-US" altLang="en-US" dirty="0" smtClean="0"/>
              <a:t>Click to edit Master text styles</a:t>
            </a:r>
          </a:p>
          <a:p>
            <a:pPr lvl="2"/>
            <a:r>
              <a:rPr lang="en-US" altLang="en-US" dirty="0" smtClean="0"/>
              <a:t>Second level</a:t>
            </a:r>
          </a:p>
          <a:p>
            <a:pPr lvl="4"/>
            <a:r>
              <a:rPr lang="en-US" altLang="en-US" dirty="0" smtClean="0"/>
              <a:t>Third level</a:t>
            </a:r>
          </a:p>
          <a:p>
            <a:pPr lvl="5"/>
            <a:r>
              <a:rPr lang="en-US" altLang="en-US" dirty="0" smtClean="0"/>
              <a:t>Fourth level</a:t>
            </a:r>
          </a:p>
        </p:txBody>
      </p:sp>
    </p:spTree>
    <p:extLst>
      <p:ext uri="{BB962C8B-B14F-4D97-AF65-F5344CB8AC3E}">
        <p14:creationId xmlns:p14="http://schemas.microsoft.com/office/powerpoint/2010/main" val="87501591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3200" b="1">
          <a:solidFill>
            <a:srgbClr val="595959"/>
          </a:solidFill>
          <a:latin typeface="Calibri" pitchFamily="34" charset="0"/>
        </a:defRPr>
      </a:lvl2pPr>
      <a:lvl3pPr algn="l" rtl="0" eaLnBrk="0" fontAlgn="base" hangingPunct="0">
        <a:lnSpc>
          <a:spcPct val="90000"/>
        </a:lnSpc>
        <a:spcBef>
          <a:spcPct val="0"/>
        </a:spcBef>
        <a:spcAft>
          <a:spcPct val="0"/>
        </a:spcAft>
        <a:defRPr sz="3200" b="1">
          <a:solidFill>
            <a:srgbClr val="595959"/>
          </a:solidFill>
          <a:latin typeface="Calibri" pitchFamily="34" charset="0"/>
        </a:defRPr>
      </a:lvl3pPr>
      <a:lvl4pPr algn="l" rtl="0" eaLnBrk="0" fontAlgn="base" hangingPunct="0">
        <a:lnSpc>
          <a:spcPct val="90000"/>
        </a:lnSpc>
        <a:spcBef>
          <a:spcPct val="0"/>
        </a:spcBef>
        <a:spcAft>
          <a:spcPct val="0"/>
        </a:spcAft>
        <a:defRPr sz="3200" b="1">
          <a:solidFill>
            <a:srgbClr val="595959"/>
          </a:solidFill>
          <a:latin typeface="Calibri" pitchFamily="34" charset="0"/>
        </a:defRPr>
      </a:lvl4pPr>
      <a:lvl5pPr algn="l" rtl="0" eaLnBrk="0" fontAlgn="base" hangingPunct="0">
        <a:lnSpc>
          <a:spcPct val="90000"/>
        </a:lnSpc>
        <a:spcBef>
          <a:spcPct val="0"/>
        </a:spcBef>
        <a:spcAft>
          <a:spcPct val="0"/>
        </a:spcAft>
        <a:defRPr sz="3200" b="1">
          <a:solidFill>
            <a:srgbClr val="595959"/>
          </a:solidFill>
          <a:latin typeface="Calibri" pitchFamily="34" charset="0"/>
        </a:defRPr>
      </a:lvl5pPr>
      <a:lvl6pPr marL="457200" algn="l" rtl="0" fontAlgn="base">
        <a:lnSpc>
          <a:spcPct val="90000"/>
        </a:lnSpc>
        <a:spcBef>
          <a:spcPct val="0"/>
        </a:spcBef>
        <a:spcAft>
          <a:spcPct val="0"/>
        </a:spcAft>
        <a:defRPr sz="3200" b="1">
          <a:solidFill>
            <a:srgbClr val="595959"/>
          </a:solidFill>
          <a:latin typeface="Calibri" pitchFamily="34" charset="0"/>
        </a:defRPr>
      </a:lvl6pPr>
      <a:lvl7pPr marL="914400" algn="l" rtl="0" fontAlgn="base">
        <a:lnSpc>
          <a:spcPct val="90000"/>
        </a:lnSpc>
        <a:spcBef>
          <a:spcPct val="0"/>
        </a:spcBef>
        <a:spcAft>
          <a:spcPct val="0"/>
        </a:spcAft>
        <a:defRPr sz="3200" b="1">
          <a:solidFill>
            <a:srgbClr val="595959"/>
          </a:solidFill>
          <a:latin typeface="Calibri" pitchFamily="34" charset="0"/>
        </a:defRPr>
      </a:lvl7pPr>
      <a:lvl8pPr marL="1371600" algn="l" rtl="0" fontAlgn="base">
        <a:lnSpc>
          <a:spcPct val="90000"/>
        </a:lnSpc>
        <a:spcBef>
          <a:spcPct val="0"/>
        </a:spcBef>
        <a:spcAft>
          <a:spcPct val="0"/>
        </a:spcAft>
        <a:defRPr sz="3200" b="1">
          <a:solidFill>
            <a:srgbClr val="595959"/>
          </a:solidFill>
          <a:latin typeface="Calibri" pitchFamily="34" charset="0"/>
        </a:defRPr>
      </a:lvl8pPr>
      <a:lvl9pPr marL="1828800" algn="l" rtl="0" fontAlgn="base">
        <a:lnSpc>
          <a:spcPct val="90000"/>
        </a:lnSpc>
        <a:spcBef>
          <a:spcPct val="0"/>
        </a:spcBef>
        <a:spcAft>
          <a:spcPct val="0"/>
        </a:spcAft>
        <a:defRPr sz="3200" b="1">
          <a:solidFill>
            <a:srgbClr val="595959"/>
          </a:solidFill>
          <a:latin typeface="Calibri" pitchFamily="34" charset="0"/>
        </a:defRPr>
      </a:lvl9pPr>
    </p:titleStyle>
    <p:bodyStyle>
      <a:lvl1pPr marL="0" indent="0" algn="l" rtl="0" eaLnBrk="0" fontAlgn="base" hangingPunct="0">
        <a:lnSpc>
          <a:spcPct val="90000"/>
        </a:lnSpc>
        <a:spcBef>
          <a:spcPts val="0"/>
        </a:spcBef>
        <a:spcAft>
          <a:spcPts val="1200"/>
        </a:spcAft>
        <a:buClr>
          <a:schemeClr val="bg1"/>
        </a:buClr>
        <a:buFont typeface="Calibri" panose="020F0502020204030204" pitchFamily="34" charset="0"/>
        <a:buNone/>
        <a:defRPr sz="2400" kern="1200" baseline="0">
          <a:solidFill>
            <a:schemeClr val="tx1"/>
          </a:solidFill>
          <a:latin typeface="+mn-lt"/>
          <a:ea typeface="+mn-ea"/>
          <a:cs typeface="+mn-cs"/>
        </a:defRPr>
      </a:lvl1pPr>
      <a:lvl2pPr marL="180000" indent="-180000" algn="l" rtl="0" eaLnBrk="0" fontAlgn="base" hangingPunct="0">
        <a:lnSpc>
          <a:spcPct val="90000"/>
        </a:lnSpc>
        <a:spcBef>
          <a:spcPts val="600"/>
        </a:spcBef>
        <a:spcAft>
          <a:spcPts val="600"/>
        </a:spcAft>
        <a:buClr>
          <a:schemeClr val="accent2"/>
        </a:buClr>
        <a:buFont typeface="Arial" panose="020B0604020202020204" pitchFamily="34" charset="0"/>
        <a:buChar char="•"/>
        <a:defRPr sz="2400" kern="1200">
          <a:solidFill>
            <a:schemeClr val="tx1"/>
          </a:solidFill>
          <a:latin typeface="+mn-lt"/>
          <a:ea typeface="+mn-ea"/>
          <a:cs typeface="+mn-cs"/>
        </a:defRPr>
      </a:lvl2pPr>
      <a:lvl3pPr marL="360000" indent="-180975" algn="l" rtl="0" eaLnBrk="0" fontAlgn="base" hangingPunct="0">
        <a:lnSpc>
          <a:spcPct val="90000"/>
        </a:lnSpc>
        <a:spcBef>
          <a:spcPts val="800"/>
        </a:spcBef>
        <a:spcAft>
          <a:spcPct val="0"/>
        </a:spcAft>
        <a:buClr>
          <a:schemeClr val="accent2"/>
        </a:buClr>
        <a:buFont typeface="Arial" panose="020B0604020202020204" pitchFamily="34" charset="0"/>
        <a:buChar char="•"/>
        <a:defRPr sz="2400" kern="1200">
          <a:solidFill>
            <a:schemeClr val="tx2">
              <a:lumMod val="75000"/>
            </a:schemeClr>
          </a:solidFill>
          <a:latin typeface="+mn-lt"/>
          <a:ea typeface="+mn-ea"/>
          <a:cs typeface="+mn-cs"/>
        </a:defRPr>
      </a:lvl3pPr>
      <a:lvl4pPr marL="180975" indent="-180975" algn="l" rtl="0" eaLnBrk="0" fontAlgn="base" hangingPunct="0">
        <a:lnSpc>
          <a:spcPct val="90000"/>
        </a:lnSpc>
        <a:spcBef>
          <a:spcPts val="800"/>
        </a:spcBef>
        <a:spcAft>
          <a:spcPct val="0"/>
        </a:spcAft>
        <a:buClr>
          <a:schemeClr val="tx2"/>
        </a:buClr>
        <a:buFont typeface="Arial" panose="020B0604020202020204" pitchFamily="34" charset="0"/>
        <a:buChar char="•"/>
        <a:defRPr sz="2000" kern="1200">
          <a:solidFill>
            <a:schemeClr val="tx2">
              <a:lumMod val="75000"/>
            </a:schemeClr>
          </a:solidFill>
          <a:latin typeface="+mn-lt"/>
          <a:ea typeface="+mn-ea"/>
          <a:cs typeface="+mn-cs"/>
        </a:defRPr>
      </a:lvl4pPr>
      <a:lvl5pPr marL="900000" indent="-180975" algn="l" rtl="0" eaLnBrk="0" fontAlgn="base" hangingPunct="0">
        <a:lnSpc>
          <a:spcPct val="90000"/>
        </a:lnSpc>
        <a:spcBef>
          <a:spcPts val="60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5pPr>
      <a:lvl6pPr marL="1260000" indent="-1800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03">
          <p15:clr>
            <a:srgbClr val="F26B43"/>
          </p15:clr>
        </p15:guide>
        <p15:guide id="2" pos="2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s://malariajournal.biomedcentral.com/articles/10.1186/s12936-016-1589-7" TargetMode="External"/><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hyperlink" Target="http://www.malariaconsortium.org/resources/publications/978/strengthening-service-delivery-for-malaria-in-pregnancy-an-mhealth-pilot-intervention-in-west-nile-uganda" TargetMode="External"/><Relationship Id="rId5" Type="http://schemas.openxmlformats.org/officeDocument/2006/relationships/hyperlink" Target="http://apps.who.int/iris/bitstream/10665/184997/1/WHO_RHR_14.38_eng.pdf?ua=1" TargetMode="External"/><Relationship Id="rId4" Type="http://schemas.openxmlformats.org/officeDocument/2006/relationships/hyperlink" Target="https://malariajournal.biomedcentral.com/articles/10.1186/s12936-016-1405-4"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c.rassi@malariaconsortium.org" TargetMode="Externa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891553" y="5025148"/>
            <a:ext cx="7089981" cy="707886"/>
          </a:xfrm>
          <a:prstGeom prst="rect">
            <a:avLst/>
          </a:prstGeom>
          <a:noFill/>
        </p:spPr>
        <p:txBody>
          <a:bodyPr wrap="square" rtlCol="0">
            <a:spAutoFit/>
          </a:bodyPr>
          <a:lstStyle/>
          <a:p>
            <a:pPr algn="ctr"/>
            <a:r>
              <a:rPr lang="en-GB" sz="2000" b="1" dirty="0"/>
              <a:t>Improving health worker performance through text messaging: pilot intervention designed to increase coverage of </a:t>
            </a:r>
            <a:r>
              <a:rPr lang="en-GB" sz="2000" b="1" dirty="0" smtClean="0"/>
              <a:t>IPTp</a:t>
            </a:r>
            <a:endParaRPr lang="en-US" sz="2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37" y="5112393"/>
            <a:ext cx="1290181" cy="608965"/>
          </a:xfrm>
          <a:prstGeom prst="rect">
            <a:avLst/>
          </a:prstGeom>
        </p:spPr>
      </p:pic>
    </p:spTree>
    <p:extLst>
      <p:ext uri="{BB962C8B-B14F-4D97-AF65-F5344CB8AC3E}">
        <p14:creationId xmlns:p14="http://schemas.microsoft.com/office/powerpoint/2010/main" val="1990168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GB" altLang="en-US" dirty="0" smtClean="0"/>
              <a:t>Key messages</a:t>
            </a:r>
          </a:p>
        </p:txBody>
      </p:sp>
      <p:sp>
        <p:nvSpPr>
          <p:cNvPr id="8" name="Text Placeholder 7"/>
          <p:cNvSpPr>
            <a:spLocks noGrp="1"/>
          </p:cNvSpPr>
          <p:nvPr>
            <p:ph type="body" sz="quarter" idx="12"/>
          </p:nvPr>
        </p:nvSpPr>
        <p:spPr/>
        <p:txBody>
          <a:bodyPr/>
          <a:lstStyle/>
          <a:p>
            <a:pPr lvl="1"/>
            <a:r>
              <a:rPr lang="en-GB" dirty="0"/>
              <a:t>Text messaging, in combination with other capacity building tools and approaches, is a </a:t>
            </a:r>
            <a:r>
              <a:rPr lang="en-GB" dirty="0" smtClean="0"/>
              <a:t>promising, low-cost </a:t>
            </a:r>
            <a:r>
              <a:rPr lang="en-GB" dirty="0"/>
              <a:t>approach for improving health worker performance in resource-poor settings.</a:t>
            </a:r>
          </a:p>
          <a:p>
            <a:pPr lvl="1"/>
            <a:r>
              <a:rPr lang="en-GB" dirty="0"/>
              <a:t>In this study, the approach was feasible and very well accepted by health workers and district health officials. </a:t>
            </a:r>
          </a:p>
          <a:p>
            <a:pPr lvl="1"/>
            <a:r>
              <a:rPr lang="en-GB" dirty="0"/>
              <a:t>There are also strong indications that it resulted in increased knowledge and coverage of IPTp compared with classroom training only.</a:t>
            </a:r>
          </a:p>
          <a:p>
            <a:pPr lvl="1"/>
            <a:r>
              <a:rPr lang="en-GB" dirty="0"/>
              <a:t>The approach may be applicable beyond malaria in pregnancy, especially where mobile phone use among health workers is widespread and text messaging platforms already exist</a:t>
            </a:r>
            <a:r>
              <a:rPr lang="en-GB" dirty="0" smtClean="0"/>
              <a:t>.</a:t>
            </a:r>
            <a:endParaRPr lang="en-GB" dirty="0"/>
          </a:p>
        </p:txBody>
      </p:sp>
    </p:spTree>
    <p:extLst>
      <p:ext uri="{BB962C8B-B14F-4D97-AF65-F5344CB8AC3E}">
        <p14:creationId xmlns:p14="http://schemas.microsoft.com/office/powerpoint/2010/main" val="180979693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GB" altLang="en-US" dirty="0" smtClean="0">
                <a:solidFill>
                  <a:schemeClr val="tx2"/>
                </a:solidFill>
              </a:rPr>
              <a:t>Credits</a:t>
            </a:r>
          </a:p>
        </p:txBody>
      </p:sp>
      <p:sp>
        <p:nvSpPr>
          <p:cNvPr id="3" name="Text Placeholder 2"/>
          <p:cNvSpPr>
            <a:spLocks noGrp="1"/>
          </p:cNvSpPr>
          <p:nvPr>
            <p:ph type="body" sz="quarter" idx="10"/>
          </p:nvPr>
        </p:nvSpPr>
        <p:spPr>
          <a:xfrm>
            <a:off x="375946" y="1592264"/>
            <a:ext cx="8231723" cy="5067298"/>
          </a:xfrm>
        </p:spPr>
        <p:txBody>
          <a:bodyPr/>
          <a:lstStyle/>
          <a:p>
            <a:r>
              <a:rPr lang="en-GB" dirty="0" smtClean="0">
                <a:solidFill>
                  <a:schemeClr val="tx1"/>
                </a:solidFill>
              </a:rPr>
              <a:t>Malaria Consortium gratefully acknowledges </a:t>
            </a:r>
            <a:r>
              <a:rPr lang="en-GB" dirty="0">
                <a:solidFill>
                  <a:schemeClr val="tx1"/>
                </a:solidFill>
              </a:rPr>
              <a:t>the support received from the Republic of Uganda’s Ministry of </a:t>
            </a:r>
            <a:r>
              <a:rPr lang="en-GB" dirty="0" smtClean="0">
                <a:solidFill>
                  <a:schemeClr val="tx1"/>
                </a:solidFill>
              </a:rPr>
              <a:t>Health, in particular the National Malaria Control Programme, Reproductive Health Division and Resource Centre.</a:t>
            </a:r>
          </a:p>
          <a:p>
            <a:endParaRPr lang="en-GB" sz="1000" dirty="0" smtClean="0">
              <a:solidFill>
                <a:schemeClr val="tx1"/>
              </a:solidFill>
            </a:endParaRPr>
          </a:p>
          <a:p>
            <a:r>
              <a:rPr lang="en-GB" dirty="0" smtClean="0">
                <a:solidFill>
                  <a:schemeClr val="tx1"/>
                </a:solidFill>
              </a:rPr>
              <a:t>The study </a:t>
            </a:r>
            <a:r>
              <a:rPr lang="en-GB" dirty="0">
                <a:solidFill>
                  <a:schemeClr val="tx1"/>
                </a:solidFill>
              </a:rPr>
              <a:t>was conducted through COMDIS-HSD, a Research Programme Consortium funded by the UK government. It also received Programme Partnership Arrangement funding from the UK government. However, the views expressed do not necessarily reflect the UK government’s official policies</a:t>
            </a:r>
            <a:r>
              <a:rPr lang="en-GB" dirty="0" smtClean="0">
                <a:solidFill>
                  <a:schemeClr val="tx1"/>
                </a:solidFill>
              </a:rPr>
              <a:t>. </a:t>
            </a:r>
          </a:p>
          <a:p>
            <a:endParaRPr lang="en-GB" dirty="0">
              <a:solidFill>
                <a:schemeClr val="tx1"/>
              </a:solidFill>
            </a:endParaRPr>
          </a:p>
          <a:p>
            <a:endParaRPr lang="en-GB" b="1" dirty="0" smtClean="0">
              <a:solidFill>
                <a:schemeClr val="tx1"/>
              </a:solidFill>
            </a:endParaRPr>
          </a:p>
          <a:p>
            <a:endParaRPr lang="en-GB" sz="500" b="1" dirty="0" smtClean="0">
              <a:solidFill>
                <a:schemeClr val="tx1"/>
              </a:solidFill>
            </a:endParaRPr>
          </a:p>
        </p:txBody>
      </p:sp>
      <p:grpSp>
        <p:nvGrpSpPr>
          <p:cNvPr id="4" name="Group 3"/>
          <p:cNvGrpSpPr/>
          <p:nvPr/>
        </p:nvGrpSpPr>
        <p:grpSpPr>
          <a:xfrm>
            <a:off x="1892607" y="4715435"/>
            <a:ext cx="4893675" cy="1387413"/>
            <a:chOff x="0" y="0"/>
            <a:chExt cx="4692404" cy="1400175"/>
          </a:xfrm>
        </p:grpSpPr>
        <p:pic>
          <p:nvPicPr>
            <p:cNvPr id="5" name="Picture 4" descr="C:\Users\k.graham\AppData\Local\Microsoft\Windows\Temporary Internet Files\Content.IE5\S8EHEB4L\Malaria+Consortium+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6212"/>
              <a:ext cx="1995219" cy="972489"/>
            </a:xfrm>
            <a:prstGeom prst="rect">
              <a:avLst/>
            </a:prstGeom>
            <a:noFill/>
            <a:ln>
              <a:noFill/>
            </a:ln>
          </p:spPr>
        </p:pic>
        <p:pic>
          <p:nvPicPr>
            <p:cNvPr id="6" name="Picture 5" descr="comdis_logo"/>
            <p:cNvPicPr/>
            <p:nvPr/>
          </p:nvPicPr>
          <p:blipFill>
            <a:blip r:embed="rId4">
              <a:extLst>
                <a:ext uri="{28A0092B-C50C-407E-A947-70E740481C1C}">
                  <a14:useLocalDpi xmlns:a14="http://schemas.microsoft.com/office/drawing/2010/main" val="0"/>
                </a:ext>
              </a:extLst>
            </a:blip>
            <a:srcRect/>
            <a:stretch>
              <a:fillRect/>
            </a:stretch>
          </p:blipFill>
          <p:spPr bwMode="auto">
            <a:xfrm>
              <a:off x="2111129" y="0"/>
              <a:ext cx="1247775" cy="1247775"/>
            </a:xfrm>
            <a:prstGeom prst="rect">
              <a:avLst/>
            </a:prstGeom>
            <a:noFill/>
            <a:ln>
              <a:noFill/>
            </a:ln>
          </p:spPr>
        </p:pic>
        <p:pic>
          <p:nvPicPr>
            <p:cNvPr id="7" name="Picture 6" descr="C:\Users\k.graham\AppData\Local\Microsoft\Windows\Temporary Internet Files\Content.Word\UK AID - Standard - 4C.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8904" y="0"/>
              <a:ext cx="1333500" cy="1400175"/>
            </a:xfrm>
            <a:prstGeom prst="rect">
              <a:avLst/>
            </a:prstGeom>
            <a:noFill/>
            <a:ln>
              <a:noFill/>
            </a:ln>
          </p:spPr>
        </p:pic>
      </p:grpSp>
    </p:spTree>
    <p:extLst>
      <p:ext uri="{BB962C8B-B14F-4D97-AF65-F5344CB8AC3E}">
        <p14:creationId xmlns:p14="http://schemas.microsoft.com/office/powerpoint/2010/main" val="29286715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GB" altLang="en-US" dirty="0" smtClean="0">
                <a:solidFill>
                  <a:schemeClr val="tx2"/>
                </a:solidFill>
              </a:rPr>
              <a:t>References</a:t>
            </a:r>
          </a:p>
        </p:txBody>
      </p:sp>
      <p:sp>
        <p:nvSpPr>
          <p:cNvPr id="3" name="Text Placeholder 2"/>
          <p:cNvSpPr>
            <a:spLocks noGrp="1"/>
          </p:cNvSpPr>
          <p:nvPr>
            <p:ph type="body" sz="quarter" idx="10"/>
          </p:nvPr>
        </p:nvSpPr>
        <p:spPr>
          <a:xfrm>
            <a:off x="375946" y="1592264"/>
            <a:ext cx="8231723" cy="5067298"/>
          </a:xfrm>
        </p:spPr>
        <p:txBody>
          <a:bodyPr/>
          <a:lstStyle/>
          <a:p>
            <a:r>
              <a:rPr lang="en-GB" altLang="en-US" baseline="30000" dirty="0" smtClean="0"/>
              <a:t>1</a:t>
            </a:r>
            <a:r>
              <a:rPr lang="en-GB" altLang="en-US" dirty="0" smtClean="0"/>
              <a:t>Rassi </a:t>
            </a:r>
            <a:r>
              <a:rPr lang="en-GB" altLang="en-US" dirty="0"/>
              <a:t>C, Graham K, King R, Ssekitooleko J, Mufubenga P, Siduda Gudoi S. </a:t>
            </a:r>
            <a:r>
              <a:rPr lang="en-GB" altLang="en-US" dirty="0">
                <a:hlinkClick r:id="rId3"/>
              </a:rPr>
              <a:t>Assessing demand-side barriers to uptake of intermittent preventive treatment for malaria in pregnancy: a qualitative study in two regions of Uganda</a:t>
            </a:r>
            <a:r>
              <a:rPr lang="en-GB" altLang="en-US" dirty="0"/>
              <a:t>. </a:t>
            </a:r>
            <a:r>
              <a:rPr lang="en-GB" altLang="en-US" i="1" dirty="0"/>
              <a:t>Malaria Journal</a:t>
            </a:r>
            <a:r>
              <a:rPr lang="en-GB" altLang="en-US" dirty="0"/>
              <a:t>. 2016;15(1):530.</a:t>
            </a:r>
          </a:p>
          <a:p>
            <a:r>
              <a:rPr lang="en-GB" altLang="en-US" baseline="30000" dirty="0" smtClean="0"/>
              <a:t>2</a:t>
            </a:r>
            <a:r>
              <a:rPr lang="en-GB" altLang="en-US" dirty="0" smtClean="0"/>
              <a:t>Rassi </a:t>
            </a:r>
            <a:r>
              <a:rPr lang="en-GB" altLang="en-US" dirty="0"/>
              <a:t>C, Graham K, Mufubenga P, King R, Meier J, Gudoi SS. </a:t>
            </a:r>
            <a:r>
              <a:rPr lang="en-GB" altLang="en-US" dirty="0">
                <a:hlinkClick r:id="rId4"/>
              </a:rPr>
              <a:t>Assessing supply-side barriers to uptake of intermittent preventive treatment for malaria in pregnancy: a qualitative study and document and record review in two regions of Uganda</a:t>
            </a:r>
            <a:r>
              <a:rPr lang="en-GB" altLang="en-US" dirty="0"/>
              <a:t>. </a:t>
            </a:r>
            <a:r>
              <a:rPr lang="en-GB" altLang="en-US" i="1" dirty="0"/>
              <a:t>Malaria Journal</a:t>
            </a:r>
            <a:r>
              <a:rPr lang="en-GB" altLang="en-US" dirty="0"/>
              <a:t>. 2016;15(1):341. </a:t>
            </a:r>
            <a:endParaRPr lang="en-GB" altLang="en-US" dirty="0" smtClean="0"/>
          </a:p>
          <a:p>
            <a:r>
              <a:rPr lang="en-GB" altLang="en-US" baseline="30000" dirty="0" smtClean="0"/>
              <a:t>3</a:t>
            </a:r>
            <a:r>
              <a:rPr lang="en-GB" altLang="en-US" dirty="0" smtClean="0"/>
              <a:t>World </a:t>
            </a:r>
            <a:r>
              <a:rPr lang="en-GB" altLang="en-US" dirty="0"/>
              <a:t>Health Organization. </a:t>
            </a:r>
            <a:r>
              <a:rPr lang="en-GB" altLang="en-US" dirty="0">
                <a:hlinkClick r:id="rId5"/>
              </a:rPr>
              <a:t>Strengthening accountability chains for maternal, </a:t>
            </a:r>
            <a:r>
              <a:rPr lang="en-GB" altLang="en-US" dirty="0" err="1">
                <a:hlinkClick r:id="rId5"/>
              </a:rPr>
              <a:t>newborn</a:t>
            </a:r>
            <a:r>
              <a:rPr lang="en-GB" altLang="en-US" dirty="0">
                <a:hlinkClick r:id="rId5"/>
              </a:rPr>
              <a:t> and child health in Uganda – mTrac</a:t>
            </a:r>
            <a:r>
              <a:rPr lang="en-GB" altLang="en-US" dirty="0"/>
              <a:t>; 2014</a:t>
            </a:r>
            <a:r>
              <a:rPr lang="en-GB" altLang="en-US" dirty="0" smtClean="0"/>
              <a:t>.</a:t>
            </a:r>
            <a:endParaRPr lang="en-GB" altLang="en-US" dirty="0"/>
          </a:p>
          <a:p>
            <a:endParaRPr lang="en-GB" altLang="en-US" dirty="0" smtClean="0"/>
          </a:p>
          <a:p>
            <a:r>
              <a:rPr lang="en-GB" dirty="0">
                <a:solidFill>
                  <a:schemeClr val="tx1"/>
                </a:solidFill>
              </a:rPr>
              <a:t>A </a:t>
            </a:r>
            <a:r>
              <a:rPr lang="en-GB" dirty="0">
                <a:solidFill>
                  <a:schemeClr val="tx1"/>
                </a:solidFill>
                <a:hlinkClick r:id="rId6"/>
              </a:rPr>
              <a:t>research </a:t>
            </a:r>
            <a:r>
              <a:rPr lang="en-GB" dirty="0" smtClean="0">
                <a:solidFill>
                  <a:schemeClr val="tx1"/>
                </a:solidFill>
                <a:hlinkClick r:id="rId6"/>
              </a:rPr>
              <a:t>brief</a:t>
            </a:r>
            <a:r>
              <a:rPr lang="en-GB" dirty="0" smtClean="0">
                <a:solidFill>
                  <a:schemeClr val="tx1"/>
                </a:solidFill>
              </a:rPr>
              <a:t> providing </a:t>
            </a:r>
            <a:r>
              <a:rPr lang="en-GB" dirty="0">
                <a:solidFill>
                  <a:schemeClr val="tx1"/>
                </a:solidFill>
              </a:rPr>
              <a:t>more information on the study and its results is available from Malaria Consortium’s website.</a:t>
            </a:r>
          </a:p>
          <a:p>
            <a:endParaRPr lang="en-GB" altLang="en-US" sz="1400" dirty="0"/>
          </a:p>
        </p:txBody>
      </p:sp>
    </p:spTree>
    <p:extLst>
      <p:ext uri="{BB962C8B-B14F-4D97-AF65-F5344CB8AC3E}">
        <p14:creationId xmlns:p14="http://schemas.microsoft.com/office/powerpoint/2010/main" val="295455235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694" y="3523129"/>
            <a:ext cx="5764306" cy="2092881"/>
          </a:xfrm>
          <a:prstGeom prst="rect">
            <a:avLst/>
          </a:prstGeom>
          <a:noFill/>
        </p:spPr>
        <p:txBody>
          <a:bodyPr wrap="square" rtlCol="0">
            <a:spAutoFit/>
          </a:bodyPr>
          <a:lstStyle/>
          <a:p>
            <a:r>
              <a:rPr lang="en-GB" sz="2000" dirty="0" smtClean="0">
                <a:solidFill>
                  <a:schemeClr val="bg1"/>
                </a:solidFill>
              </a:rPr>
              <a:t>For more information about the study, please contact:</a:t>
            </a:r>
          </a:p>
          <a:p>
            <a:endParaRPr lang="en-GB" sz="1000" dirty="0" smtClean="0">
              <a:solidFill>
                <a:schemeClr val="bg1"/>
              </a:solidFill>
            </a:endParaRPr>
          </a:p>
          <a:p>
            <a:r>
              <a:rPr lang="en-GB" sz="2000" dirty="0" smtClean="0">
                <a:solidFill>
                  <a:schemeClr val="bg1"/>
                </a:solidFill>
              </a:rPr>
              <a:t>Christian Rassi</a:t>
            </a:r>
          </a:p>
          <a:p>
            <a:r>
              <a:rPr lang="en-GB" sz="2000" dirty="0" smtClean="0">
                <a:solidFill>
                  <a:schemeClr val="bg1"/>
                </a:solidFill>
              </a:rPr>
              <a:t>COMDIS-HSD Project Coordinator</a:t>
            </a:r>
          </a:p>
          <a:p>
            <a:r>
              <a:rPr lang="en-GB" sz="2000" dirty="0">
                <a:solidFill>
                  <a:schemeClr val="bg1"/>
                </a:solidFill>
              </a:rPr>
              <a:t>T +44 (0)207 </a:t>
            </a:r>
            <a:r>
              <a:rPr lang="en-GB" sz="2000" dirty="0" smtClean="0">
                <a:solidFill>
                  <a:schemeClr val="bg1"/>
                </a:solidFill>
              </a:rPr>
              <a:t>5490223</a:t>
            </a:r>
          </a:p>
          <a:p>
            <a:r>
              <a:rPr lang="en-GB" sz="2000" dirty="0" smtClean="0">
                <a:solidFill>
                  <a:schemeClr val="bg1"/>
                </a:solidFill>
              </a:rPr>
              <a:t>E</a:t>
            </a:r>
            <a:r>
              <a:rPr lang="en-GB" sz="2000" dirty="0">
                <a:solidFill>
                  <a:schemeClr val="bg1"/>
                </a:solidFill>
              </a:rPr>
              <a:t> </a:t>
            </a:r>
            <a:r>
              <a:rPr lang="en-GB" sz="2000" dirty="0" smtClean="0">
                <a:solidFill>
                  <a:schemeClr val="bg1"/>
                </a:solidFill>
                <a:hlinkClick r:id="rId2"/>
              </a:rPr>
              <a:t>c.rassi@malariaconsortium.org</a:t>
            </a:r>
            <a:r>
              <a:rPr lang="en-GB" sz="2000" dirty="0" smtClean="0">
                <a:solidFill>
                  <a:schemeClr val="bg1"/>
                </a:solidFill>
              </a:rPr>
              <a:t> </a:t>
            </a:r>
          </a:p>
          <a:p>
            <a:endParaRPr lang="en-GB" sz="2000" dirty="0">
              <a:solidFill>
                <a:schemeClr val="bg1"/>
              </a:solidFill>
            </a:endParaRPr>
          </a:p>
        </p:txBody>
      </p:sp>
    </p:spTree>
    <p:extLst>
      <p:ext uri="{BB962C8B-B14F-4D97-AF65-F5344CB8AC3E}">
        <p14:creationId xmlns:p14="http://schemas.microsoft.com/office/powerpoint/2010/main" val="40456565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dirty="0" smtClean="0">
                <a:solidFill>
                  <a:schemeClr val="tx1"/>
                </a:solidFill>
              </a:rPr>
              <a:t>Background</a:t>
            </a:r>
          </a:p>
        </p:txBody>
      </p:sp>
      <p:sp>
        <p:nvSpPr>
          <p:cNvPr id="43011" name="Text Placeholder 7"/>
          <p:cNvSpPr>
            <a:spLocks noGrp="1"/>
          </p:cNvSpPr>
          <p:nvPr>
            <p:ph type="body" sz="quarter" idx="13"/>
          </p:nvPr>
        </p:nvSpPr>
        <p:spPr>
          <a:xfrm>
            <a:off x="-2738" y="1605142"/>
            <a:ext cx="5471032" cy="5063946"/>
          </a:xfrm>
        </p:spPr>
        <p:txBody>
          <a:bodyPr/>
          <a:lstStyle/>
          <a:p>
            <a:pPr lvl="1"/>
            <a:r>
              <a:rPr lang="en-GB" altLang="en-US" sz="2200" dirty="0">
                <a:solidFill>
                  <a:schemeClr val="tx1"/>
                </a:solidFill>
              </a:rPr>
              <a:t>Even though </a:t>
            </a:r>
            <a:r>
              <a:rPr lang="en-GB" altLang="en-US" sz="2200" dirty="0" smtClean="0">
                <a:solidFill>
                  <a:schemeClr val="tx1"/>
                </a:solidFill>
              </a:rPr>
              <a:t>antenatal care (ANC) </a:t>
            </a:r>
            <a:r>
              <a:rPr lang="en-GB" altLang="en-US" sz="2200" dirty="0">
                <a:solidFill>
                  <a:schemeClr val="tx1"/>
                </a:solidFill>
              </a:rPr>
              <a:t>coverage in African countries is generally high, many countries have struggled to achieve high levels of uptake of </a:t>
            </a:r>
            <a:r>
              <a:rPr lang="en-GB" altLang="en-US" sz="2200" dirty="0" smtClean="0">
                <a:solidFill>
                  <a:schemeClr val="tx1"/>
                </a:solidFill>
              </a:rPr>
              <a:t>intermittent </a:t>
            </a:r>
            <a:r>
              <a:rPr lang="en-GB" altLang="en-US" sz="2200" dirty="0">
                <a:solidFill>
                  <a:schemeClr val="tx1"/>
                </a:solidFill>
              </a:rPr>
              <a:t>preventive treatment in pregnancy </a:t>
            </a:r>
            <a:r>
              <a:rPr lang="en-GB" altLang="en-US" sz="2200" dirty="0" smtClean="0">
                <a:solidFill>
                  <a:schemeClr val="tx1"/>
                </a:solidFill>
              </a:rPr>
              <a:t>(IPTp).</a:t>
            </a:r>
          </a:p>
          <a:p>
            <a:pPr lvl="1"/>
            <a:r>
              <a:rPr lang="en-GB" altLang="en-US" sz="2200" dirty="0" smtClean="0">
                <a:solidFill>
                  <a:schemeClr val="tx1"/>
                </a:solidFill>
              </a:rPr>
              <a:t>In Uganda, about 90% of women attend ANC at least twice, while only 45% of women receive at least two doses of IPTp.</a:t>
            </a:r>
          </a:p>
          <a:p>
            <a:pPr lvl="1"/>
            <a:r>
              <a:rPr lang="en-GB" altLang="en-US" sz="2200" dirty="0">
                <a:solidFill>
                  <a:schemeClr val="tx1"/>
                </a:solidFill>
              </a:rPr>
              <a:t>Formative research carried out </a:t>
            </a:r>
            <a:r>
              <a:rPr lang="en-GB" altLang="en-US" sz="2200" dirty="0" smtClean="0">
                <a:solidFill>
                  <a:schemeClr val="tx1"/>
                </a:solidFill>
              </a:rPr>
              <a:t>in </a:t>
            </a:r>
            <a:r>
              <a:rPr lang="en-GB" altLang="en-US" sz="2200" dirty="0">
                <a:solidFill>
                  <a:schemeClr val="tx1"/>
                </a:solidFill>
              </a:rPr>
              <a:t>2013-14 found that </a:t>
            </a:r>
            <a:r>
              <a:rPr lang="en-GB" altLang="en-US" sz="2200" dirty="0" smtClean="0">
                <a:solidFill>
                  <a:schemeClr val="tx1"/>
                </a:solidFill>
              </a:rPr>
              <a:t>key barriers </a:t>
            </a:r>
            <a:r>
              <a:rPr lang="en-GB" altLang="en-US" sz="2200" dirty="0">
                <a:solidFill>
                  <a:schemeClr val="tx1"/>
                </a:solidFill>
              </a:rPr>
              <a:t>to achieving high coverage of IPTp in Uganda </a:t>
            </a:r>
            <a:r>
              <a:rPr lang="en-GB" altLang="en-US" sz="2200" dirty="0" smtClean="0">
                <a:solidFill>
                  <a:schemeClr val="tx1"/>
                </a:solidFill>
              </a:rPr>
              <a:t>were </a:t>
            </a:r>
            <a:r>
              <a:rPr lang="en-GB" altLang="en-US" sz="2200" dirty="0">
                <a:solidFill>
                  <a:schemeClr val="tx1"/>
                </a:solidFill>
              </a:rPr>
              <a:t>health workers’ inadequate knowledge of the IPTp provision </a:t>
            </a:r>
            <a:r>
              <a:rPr lang="en-GB" altLang="en-US" sz="2200" dirty="0" smtClean="0">
                <a:solidFill>
                  <a:schemeClr val="tx1"/>
                </a:solidFill>
              </a:rPr>
              <a:t>guidelines and poor provision practices</a:t>
            </a:r>
            <a:r>
              <a:rPr lang="en-GB" altLang="en-US" sz="2200" baseline="30000" dirty="0" smtClean="0">
                <a:solidFill>
                  <a:schemeClr val="tx1"/>
                </a:solidFill>
              </a:rPr>
              <a:t>1,2</a:t>
            </a:r>
            <a:r>
              <a:rPr lang="en-GB" altLang="en-US" sz="2200" dirty="0" smtClean="0">
                <a:solidFill>
                  <a:schemeClr val="tx1"/>
                </a:solidFill>
              </a:rPr>
              <a:t>.</a:t>
            </a:r>
            <a:endParaRPr lang="en-GB" altLang="en-US" sz="2200" dirty="0">
              <a:solidFill>
                <a:schemeClr val="tx1"/>
              </a:solidFill>
            </a:endParaRPr>
          </a:p>
        </p:txBody>
      </p:sp>
      <p:sp>
        <p:nvSpPr>
          <p:cNvPr id="6" name="TextBox 5"/>
          <p:cNvSpPr txBox="1"/>
          <p:nvPr/>
        </p:nvSpPr>
        <p:spPr>
          <a:xfrm>
            <a:off x="5336811" y="5211763"/>
            <a:ext cx="3419995" cy="276999"/>
          </a:xfrm>
          <a:prstGeom prst="rect">
            <a:avLst/>
          </a:prstGeom>
          <a:noFill/>
        </p:spPr>
        <p:txBody>
          <a:bodyPr wrap="square" rtlCol="0">
            <a:spAutoFit/>
          </a:bodyPr>
          <a:lstStyle/>
          <a:p>
            <a:pPr defTabSz="914400" fontAlgn="base">
              <a:spcBef>
                <a:spcPct val="0"/>
              </a:spcBef>
              <a:spcAft>
                <a:spcPct val="0"/>
              </a:spcAft>
            </a:pPr>
            <a:r>
              <a:rPr lang="en-GB" sz="1200" dirty="0" smtClean="0">
                <a:solidFill>
                  <a:prstClr val="white">
                    <a:lumMod val="65000"/>
                  </a:prstClr>
                </a:solidFill>
                <a:cs typeface="Arial" panose="020B0604020202020204" pitchFamily="34" charset="0"/>
              </a:rPr>
              <a:t>Source: World Malaria Report 2016</a:t>
            </a:r>
            <a:endParaRPr lang="en-GB" sz="1200" dirty="0">
              <a:solidFill>
                <a:prstClr val="white">
                  <a:lumMod val="65000"/>
                </a:prstClr>
              </a:solidFill>
              <a:cs typeface="Arial" panose="020B0604020202020204" pitchFamily="34" charset="0"/>
            </a:endParaRPr>
          </a:p>
        </p:txBody>
      </p:sp>
      <p:sp>
        <p:nvSpPr>
          <p:cNvPr id="12" name="TextBox 11"/>
          <p:cNvSpPr txBox="1"/>
          <p:nvPr/>
        </p:nvSpPr>
        <p:spPr>
          <a:xfrm>
            <a:off x="5336811" y="4750098"/>
            <a:ext cx="3595651" cy="461665"/>
          </a:xfrm>
          <a:prstGeom prst="rect">
            <a:avLst/>
          </a:prstGeom>
          <a:noFill/>
        </p:spPr>
        <p:txBody>
          <a:bodyPr wrap="square" rtlCol="0">
            <a:spAutoFit/>
          </a:bodyPr>
          <a:lstStyle/>
          <a:p>
            <a:pPr defTabSz="914400" fontAlgn="base">
              <a:spcBef>
                <a:spcPct val="0"/>
              </a:spcBef>
              <a:spcAft>
                <a:spcPct val="0"/>
              </a:spcAft>
            </a:pPr>
            <a:r>
              <a:rPr lang="en-GB" sz="1200" b="1" dirty="0" smtClean="0">
                <a:solidFill>
                  <a:prstClr val="black"/>
                </a:solidFill>
                <a:cs typeface="Arial" panose="020B0604020202020204" pitchFamily="34" charset="0"/>
              </a:rPr>
              <a:t>Fig 1. </a:t>
            </a:r>
            <a:r>
              <a:rPr lang="en-GB" sz="1200" b="1" dirty="0">
                <a:solidFill>
                  <a:prstClr val="black"/>
                </a:solidFill>
                <a:cs typeface="Arial" panose="020B0604020202020204" pitchFamily="34" charset="0"/>
              </a:rPr>
              <a:t>Proportion of pregnant women receiving </a:t>
            </a:r>
            <a:r>
              <a:rPr lang="en-GB" sz="1200" b="1" dirty="0" smtClean="0">
                <a:solidFill>
                  <a:prstClr val="black"/>
                </a:solidFill>
                <a:cs typeface="Arial" panose="020B0604020202020204" pitchFamily="34" charset="0"/>
              </a:rPr>
              <a:t>IPTp</a:t>
            </a:r>
            <a:r>
              <a:rPr lang="en-GB" sz="1200" b="1" dirty="0">
                <a:solidFill>
                  <a:prstClr val="black"/>
                </a:solidFill>
                <a:cs typeface="Arial" panose="020B0604020202020204" pitchFamily="34" charset="0"/>
              </a:rPr>
              <a:t> </a:t>
            </a:r>
            <a:r>
              <a:rPr lang="en-GB" sz="1200" b="1" dirty="0" smtClean="0">
                <a:solidFill>
                  <a:prstClr val="black"/>
                </a:solidFill>
                <a:cs typeface="Arial" panose="020B0604020202020204" pitchFamily="34" charset="0"/>
              </a:rPr>
              <a:t>in </a:t>
            </a:r>
            <a:r>
              <a:rPr lang="en-GB" sz="1200" b="1" dirty="0">
                <a:solidFill>
                  <a:prstClr val="black"/>
                </a:solidFill>
                <a:cs typeface="Arial" panose="020B0604020202020204" pitchFamily="34" charset="0"/>
              </a:rPr>
              <a:t>sub-Saharan Africa, 2010-2015</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706" y="2395135"/>
            <a:ext cx="3959862" cy="2357499"/>
          </a:xfrm>
          <a:prstGeom prst="rect">
            <a:avLst/>
          </a:prstGeom>
        </p:spPr>
      </p:pic>
    </p:spTree>
    <p:extLst>
      <p:ext uri="{BB962C8B-B14F-4D97-AF65-F5344CB8AC3E}">
        <p14:creationId xmlns:p14="http://schemas.microsoft.com/office/powerpoint/2010/main" val="374723011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dirty="0">
                <a:solidFill>
                  <a:schemeClr val="tx1"/>
                </a:solidFill>
              </a:rPr>
              <a:t>Intervention</a:t>
            </a:r>
            <a:endParaRPr lang="en-GB" altLang="en-US" dirty="0" smtClean="0">
              <a:solidFill>
                <a:schemeClr val="tx1"/>
              </a:solidFill>
            </a:endParaRPr>
          </a:p>
        </p:txBody>
      </p:sp>
      <p:sp>
        <p:nvSpPr>
          <p:cNvPr id="43011" name="Text Placeholder 7"/>
          <p:cNvSpPr>
            <a:spLocks noGrp="1"/>
          </p:cNvSpPr>
          <p:nvPr>
            <p:ph type="body" sz="quarter" idx="13"/>
          </p:nvPr>
        </p:nvSpPr>
        <p:spPr>
          <a:xfrm>
            <a:off x="-2738" y="1605142"/>
            <a:ext cx="9021232" cy="5063946"/>
          </a:xfrm>
        </p:spPr>
        <p:txBody>
          <a:bodyPr/>
          <a:lstStyle/>
          <a:p>
            <a:pPr marL="0" lvl="1" indent="0">
              <a:buNone/>
            </a:pPr>
            <a:r>
              <a:rPr lang="en-GB" altLang="en-US" sz="2200" b="1" dirty="0">
                <a:solidFill>
                  <a:schemeClr val="tx1"/>
                </a:solidFill>
              </a:rPr>
              <a:t>Objectives:</a:t>
            </a:r>
          </a:p>
          <a:p>
            <a:pPr marL="0" lvl="1" indent="0">
              <a:buNone/>
            </a:pPr>
            <a:r>
              <a:rPr lang="en-GB" altLang="en-US" sz="2200" dirty="0">
                <a:solidFill>
                  <a:schemeClr val="tx1"/>
                </a:solidFill>
              </a:rPr>
              <a:t>To improve health worker performance with regard to IPTp provision and increase coverage of IPTp, Malaria Consortium conducted a pilot study in 2015-16, which involved testing a mobile health (mHealth) intervention.</a:t>
            </a:r>
          </a:p>
          <a:p>
            <a:pPr marL="0" lvl="1" indent="0">
              <a:buNone/>
            </a:pPr>
            <a:endParaRPr lang="en-GB" altLang="en-US" sz="1000" dirty="0">
              <a:solidFill>
                <a:schemeClr val="tx1"/>
              </a:solidFill>
            </a:endParaRPr>
          </a:p>
          <a:p>
            <a:r>
              <a:rPr lang="en-GB" altLang="en-US" sz="2200" b="1" dirty="0">
                <a:solidFill>
                  <a:schemeClr val="tx1"/>
                </a:solidFill>
              </a:rPr>
              <a:t>Setting:</a:t>
            </a:r>
          </a:p>
          <a:p>
            <a:pPr marL="0" lvl="1" indent="0">
              <a:buNone/>
            </a:pPr>
            <a:r>
              <a:rPr lang="en-GB" altLang="en-US" sz="2200" dirty="0">
                <a:solidFill>
                  <a:schemeClr val="tx1"/>
                </a:solidFill>
              </a:rPr>
              <a:t>The study was conducted in two districts of West Nile, Uganda.</a:t>
            </a:r>
          </a:p>
          <a:p>
            <a:pPr marL="0" lvl="1" indent="0">
              <a:buNone/>
            </a:pPr>
            <a:endParaRPr lang="en-GB" altLang="en-US" sz="2200" dirty="0">
              <a:solidFill>
                <a:schemeClr val="tx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4245" b="11823"/>
          <a:stretch/>
        </p:blipFill>
        <p:spPr>
          <a:xfrm>
            <a:off x="2118927" y="4098258"/>
            <a:ext cx="4344625" cy="2356334"/>
          </a:xfrm>
          <a:prstGeom prst="rect">
            <a:avLst/>
          </a:prstGeom>
        </p:spPr>
      </p:pic>
      <p:sp>
        <p:nvSpPr>
          <p:cNvPr id="8" name="TextBox 7"/>
          <p:cNvSpPr txBox="1"/>
          <p:nvPr/>
        </p:nvSpPr>
        <p:spPr>
          <a:xfrm>
            <a:off x="2161569" y="6422066"/>
            <a:ext cx="3773080" cy="276999"/>
          </a:xfrm>
          <a:prstGeom prst="rect">
            <a:avLst/>
          </a:prstGeom>
          <a:noFill/>
        </p:spPr>
        <p:txBody>
          <a:bodyPr wrap="square" rtlCol="0">
            <a:spAutoFit/>
          </a:bodyPr>
          <a:lstStyle/>
          <a:p>
            <a:r>
              <a:rPr lang="en-GB" sz="1200" b="1" dirty="0" smtClean="0"/>
              <a:t>Fig 2. Study districts.</a:t>
            </a:r>
            <a:endParaRPr lang="en-GB" sz="1200" b="1" dirty="0"/>
          </a:p>
        </p:txBody>
      </p:sp>
    </p:spTree>
    <p:extLst>
      <p:ext uri="{BB962C8B-B14F-4D97-AF65-F5344CB8AC3E}">
        <p14:creationId xmlns:p14="http://schemas.microsoft.com/office/powerpoint/2010/main" val="15276047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dirty="0">
                <a:solidFill>
                  <a:schemeClr val="tx1"/>
                </a:solidFill>
              </a:rPr>
              <a:t>Intervention</a:t>
            </a:r>
            <a:endParaRPr lang="en-GB" altLang="en-US" dirty="0" smtClean="0">
              <a:solidFill>
                <a:schemeClr val="tx1"/>
              </a:solidFill>
            </a:endParaRPr>
          </a:p>
        </p:txBody>
      </p:sp>
      <p:sp>
        <p:nvSpPr>
          <p:cNvPr id="43011" name="Text Placeholder 7"/>
          <p:cNvSpPr>
            <a:spLocks noGrp="1"/>
          </p:cNvSpPr>
          <p:nvPr>
            <p:ph type="body" sz="quarter" idx="13"/>
          </p:nvPr>
        </p:nvSpPr>
        <p:spPr>
          <a:xfrm>
            <a:off x="-2738" y="1605142"/>
            <a:ext cx="9021232" cy="5063946"/>
          </a:xfrm>
        </p:spPr>
        <p:txBody>
          <a:bodyPr/>
          <a:lstStyle/>
          <a:p>
            <a:pPr marL="0" lvl="1" indent="0">
              <a:buNone/>
            </a:pPr>
            <a:r>
              <a:rPr lang="en-GB" altLang="en-US" sz="2200" b="1" dirty="0">
                <a:solidFill>
                  <a:schemeClr val="tx1"/>
                </a:solidFill>
              </a:rPr>
              <a:t>Intervention components:</a:t>
            </a:r>
          </a:p>
          <a:p>
            <a:pPr lvl="1"/>
            <a:r>
              <a:rPr lang="en-GB" altLang="en-US" sz="2200" dirty="0">
                <a:solidFill>
                  <a:schemeClr val="tx1"/>
                </a:solidFill>
              </a:rPr>
              <a:t>Provision of classroom training on malaria </a:t>
            </a:r>
            <a:r>
              <a:rPr lang="en-GB" altLang="en-US" sz="2200">
                <a:solidFill>
                  <a:schemeClr val="tx1"/>
                </a:solidFill>
              </a:rPr>
              <a:t>in </a:t>
            </a:r>
            <a:r>
              <a:rPr lang="en-GB" altLang="en-US" sz="2200" smtClean="0">
                <a:solidFill>
                  <a:schemeClr val="tx1"/>
                </a:solidFill>
              </a:rPr>
              <a:t>pregnancy</a:t>
            </a:r>
            <a:endParaRPr lang="en-GB" altLang="en-US" sz="2200" dirty="0">
              <a:solidFill>
                <a:schemeClr val="tx1"/>
              </a:solidFill>
            </a:endParaRPr>
          </a:p>
          <a:p>
            <a:pPr lvl="1"/>
            <a:r>
              <a:rPr lang="en-GB" altLang="en-US" sz="2200" dirty="0">
                <a:solidFill>
                  <a:schemeClr val="tx1"/>
                </a:solidFill>
              </a:rPr>
              <a:t>Sending a series of educational text messages reinforcing the training content</a:t>
            </a:r>
          </a:p>
          <a:p>
            <a:pPr marL="0" lvl="1" indent="0">
              <a:buNone/>
            </a:pPr>
            <a:endParaRPr lang="en-GB" altLang="en-US" sz="1000" b="1" dirty="0">
              <a:solidFill>
                <a:schemeClr val="tx1"/>
              </a:solidFill>
            </a:endParaRPr>
          </a:p>
          <a:p>
            <a:pPr marL="0" lvl="1" indent="0">
              <a:buNone/>
            </a:pPr>
            <a:r>
              <a:rPr lang="en-GB" altLang="en-US" sz="2200" b="1" dirty="0">
                <a:solidFill>
                  <a:schemeClr val="tx1"/>
                </a:solidFill>
              </a:rPr>
              <a:t>Study design:</a:t>
            </a:r>
          </a:p>
          <a:p>
            <a:pPr marL="0" lvl="1" indent="0">
              <a:buNone/>
            </a:pPr>
            <a:r>
              <a:rPr lang="en-GB" altLang="en-US" sz="2200" dirty="0">
                <a:solidFill>
                  <a:schemeClr val="tx1"/>
                </a:solidFill>
              </a:rPr>
              <a:t>Health workers at eight health facilities in one district received classroom training followed by text messages (‘intervention’), while health workers at eight health facilities in the other district only received classroom training (‘control</a:t>
            </a:r>
            <a:r>
              <a:rPr lang="en-GB" altLang="en-US" sz="2200" dirty="0" smtClean="0">
                <a:solidFill>
                  <a:schemeClr val="tx1"/>
                </a:solidFill>
              </a:rPr>
              <a:t>’).</a:t>
            </a:r>
            <a:endParaRPr lang="en-GB" altLang="en-US" sz="2200" dirty="0">
              <a:solidFill>
                <a:schemeClr val="tx1"/>
              </a:solidFill>
            </a:endParaRPr>
          </a:p>
          <a:p>
            <a:pPr marL="0" lvl="1" indent="0">
              <a:buNone/>
            </a:pPr>
            <a:endParaRPr lang="en-GB" altLang="en-US" sz="2200" dirty="0">
              <a:solidFill>
                <a:schemeClr val="tx1"/>
              </a:solidFill>
            </a:endParaRPr>
          </a:p>
        </p:txBody>
      </p:sp>
      <p:graphicFrame>
        <p:nvGraphicFramePr>
          <p:cNvPr id="6" name="Diagram 5"/>
          <p:cNvGraphicFramePr/>
          <p:nvPr>
            <p:extLst>
              <p:ext uri="{D42A27DB-BD31-4B8C-83A1-F6EECF244321}">
                <p14:modId xmlns:p14="http://schemas.microsoft.com/office/powerpoint/2010/main" val="3287598453"/>
              </p:ext>
            </p:extLst>
          </p:nvPr>
        </p:nvGraphicFramePr>
        <p:xfrm>
          <a:off x="1398494" y="359335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1398494" y="5943601"/>
            <a:ext cx="6096000" cy="528264"/>
          </a:xfrm>
          <a:prstGeom prst="rightArrow">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t>            May 2015                        June 2015                     June/July 2015                 December 2015</a:t>
            </a:r>
            <a:endParaRPr lang="en-GB" sz="1200" dirty="0"/>
          </a:p>
        </p:txBody>
      </p:sp>
      <p:sp>
        <p:nvSpPr>
          <p:cNvPr id="10" name="TextBox 9"/>
          <p:cNvSpPr txBox="1"/>
          <p:nvPr/>
        </p:nvSpPr>
        <p:spPr>
          <a:xfrm>
            <a:off x="1320175" y="6352201"/>
            <a:ext cx="2936336" cy="276999"/>
          </a:xfrm>
          <a:prstGeom prst="rect">
            <a:avLst/>
          </a:prstGeom>
          <a:noFill/>
        </p:spPr>
        <p:txBody>
          <a:bodyPr wrap="square" rtlCol="0">
            <a:spAutoFit/>
          </a:bodyPr>
          <a:lstStyle/>
          <a:p>
            <a:pPr defTabSz="914400" fontAlgn="base">
              <a:spcBef>
                <a:spcPct val="0"/>
              </a:spcBef>
              <a:spcAft>
                <a:spcPct val="0"/>
              </a:spcAft>
            </a:pPr>
            <a:r>
              <a:rPr lang="en-GB" sz="1200" b="1" dirty="0" smtClean="0">
                <a:solidFill>
                  <a:prstClr val="black"/>
                </a:solidFill>
                <a:cs typeface="Arial" panose="020B0604020202020204" pitchFamily="34" charset="0"/>
              </a:rPr>
              <a:t>Fig. 3. Study timeline.</a:t>
            </a:r>
            <a:endParaRPr lang="en-GB" sz="1200" b="1" dirty="0">
              <a:solidFill>
                <a:prstClr val="black"/>
              </a:solidFill>
              <a:cs typeface="Arial" panose="020B0604020202020204" pitchFamily="34" charset="0"/>
            </a:endParaRPr>
          </a:p>
        </p:txBody>
      </p:sp>
    </p:spTree>
    <p:extLst>
      <p:ext uri="{BB962C8B-B14F-4D97-AF65-F5344CB8AC3E}">
        <p14:creationId xmlns:p14="http://schemas.microsoft.com/office/powerpoint/2010/main" val="37999506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dirty="0">
                <a:solidFill>
                  <a:schemeClr val="tx1"/>
                </a:solidFill>
              </a:rPr>
              <a:t>Intervention</a:t>
            </a:r>
            <a:endParaRPr lang="en-GB" altLang="en-US" dirty="0" smtClean="0">
              <a:solidFill>
                <a:schemeClr val="tx1"/>
              </a:solidFill>
            </a:endParaRPr>
          </a:p>
        </p:txBody>
      </p:sp>
      <p:sp>
        <p:nvSpPr>
          <p:cNvPr id="43011" name="Text Placeholder 7"/>
          <p:cNvSpPr>
            <a:spLocks noGrp="1"/>
          </p:cNvSpPr>
          <p:nvPr>
            <p:ph type="body" sz="quarter" idx="13"/>
          </p:nvPr>
        </p:nvSpPr>
        <p:spPr>
          <a:xfrm>
            <a:off x="-2738" y="1605142"/>
            <a:ext cx="9021232" cy="5063946"/>
          </a:xfrm>
        </p:spPr>
        <p:txBody>
          <a:bodyPr/>
          <a:lstStyle/>
          <a:p>
            <a:pPr marL="0" lvl="1" indent="0">
              <a:buNone/>
            </a:pPr>
            <a:r>
              <a:rPr lang="en-GB" altLang="en-US" sz="2200" b="1" dirty="0">
                <a:solidFill>
                  <a:schemeClr val="tx1"/>
                </a:solidFill>
              </a:rPr>
              <a:t>Classroom training:</a:t>
            </a:r>
          </a:p>
          <a:p>
            <a:pPr lvl="1"/>
            <a:r>
              <a:rPr lang="en-GB" altLang="en-US" sz="2200" dirty="0">
                <a:solidFill>
                  <a:schemeClr val="tx1"/>
                </a:solidFill>
              </a:rPr>
              <a:t>The training followed the standard approach of selecting a group of health workers to attend the training and tasking them with cascading information to colleagues who did not attend (‘cascade model’). </a:t>
            </a:r>
          </a:p>
          <a:p>
            <a:pPr lvl="1"/>
            <a:r>
              <a:rPr lang="en-GB" altLang="en-US" sz="2200" dirty="0">
                <a:solidFill>
                  <a:schemeClr val="tx1"/>
                </a:solidFill>
              </a:rPr>
              <a:t>In each district, 24 health workers with responsibility for ANC received a three-day training on malaria in pregnancy and IPTp.</a:t>
            </a:r>
          </a:p>
          <a:p>
            <a:pPr marL="0" lvl="1" indent="0">
              <a:buNone/>
            </a:pPr>
            <a:endParaRPr lang="en-GB" altLang="en-US" sz="1000" dirty="0">
              <a:solidFill>
                <a:schemeClr val="tx1"/>
              </a:solidFill>
            </a:endParaRPr>
          </a:p>
          <a:p>
            <a:pPr marL="0" lvl="1" indent="0">
              <a:buNone/>
            </a:pPr>
            <a:r>
              <a:rPr lang="en-GB" altLang="en-US" sz="2200" b="1" dirty="0">
                <a:solidFill>
                  <a:schemeClr val="tx1"/>
                </a:solidFill>
              </a:rPr>
              <a:t>Text messages:</a:t>
            </a:r>
          </a:p>
          <a:p>
            <a:pPr lvl="1"/>
            <a:r>
              <a:rPr lang="en-GB" altLang="en-US" sz="2200" dirty="0">
                <a:solidFill>
                  <a:schemeClr val="tx1"/>
                </a:solidFill>
              </a:rPr>
              <a:t>A total of 24 text messages were sent to all health workers with responsibility for ANC in the intervention district (n=49).</a:t>
            </a:r>
          </a:p>
          <a:p>
            <a:pPr lvl="1"/>
            <a:r>
              <a:rPr lang="en-GB" altLang="en-US" sz="2200" dirty="0">
                <a:solidFill>
                  <a:schemeClr val="tx1"/>
                </a:solidFill>
              </a:rPr>
              <a:t>One message was sent every weekday over a period of five weeks to health workers’ personal mobile phones. </a:t>
            </a:r>
          </a:p>
          <a:p>
            <a:pPr lvl="1"/>
            <a:r>
              <a:rPr lang="en-GB" altLang="en-US" sz="2200" dirty="0">
                <a:solidFill>
                  <a:schemeClr val="tx1"/>
                </a:solidFill>
              </a:rPr>
              <a:t>Messages were sent via mTrac</a:t>
            </a:r>
            <a:r>
              <a:rPr lang="en-GB" altLang="en-US" sz="2200" baseline="30000" dirty="0">
                <a:solidFill>
                  <a:schemeClr val="tx1"/>
                </a:solidFill>
              </a:rPr>
              <a:t>3</a:t>
            </a:r>
            <a:r>
              <a:rPr lang="en-GB" altLang="en-US" sz="2200" dirty="0">
                <a:solidFill>
                  <a:schemeClr val="tx1"/>
                </a:solidFill>
              </a:rPr>
              <a:t>, an SMS platform owned by the Ministry of Health and typically used to text information from health facilities to the </a:t>
            </a:r>
            <a:r>
              <a:rPr lang="en-GB" altLang="en-US" sz="2200" dirty="0" smtClean="0">
                <a:solidFill>
                  <a:schemeClr val="tx1"/>
                </a:solidFill>
              </a:rPr>
              <a:t>District Health Office</a:t>
            </a:r>
            <a:r>
              <a:rPr lang="en-GB" altLang="en-US" sz="2200" dirty="0">
                <a:solidFill>
                  <a:schemeClr val="tx1"/>
                </a:solidFill>
              </a:rPr>
              <a:t>.</a:t>
            </a:r>
          </a:p>
          <a:p>
            <a:pPr marL="0" lvl="1" indent="0">
              <a:buNone/>
            </a:pPr>
            <a:endParaRPr lang="en-GB" altLang="en-US" sz="2200" dirty="0">
              <a:solidFill>
                <a:schemeClr val="tx1"/>
              </a:solidFill>
            </a:endParaRPr>
          </a:p>
        </p:txBody>
      </p:sp>
    </p:spTree>
    <p:extLst>
      <p:ext uri="{BB962C8B-B14F-4D97-AF65-F5344CB8AC3E}">
        <p14:creationId xmlns:p14="http://schemas.microsoft.com/office/powerpoint/2010/main" val="10177869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dirty="0" smtClean="0">
                <a:solidFill>
                  <a:schemeClr val="tx2"/>
                </a:solidFill>
              </a:rPr>
              <a:t>Images/materials/audio-visual</a:t>
            </a:r>
          </a:p>
        </p:txBody>
      </p:sp>
      <p:sp>
        <p:nvSpPr>
          <p:cNvPr id="2" name="AutoShape 2" descr="Image result for mobile phon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sz="1800">
              <a:solidFill>
                <a:prstClr val="black"/>
              </a:solidFill>
              <a:cs typeface="Arial" panose="020B0604020202020204" pitchFamily="34" charset="0"/>
            </a:endParaRPr>
          </a:p>
        </p:txBody>
      </p:sp>
      <p:grpSp>
        <p:nvGrpSpPr>
          <p:cNvPr id="4" name="Group 3"/>
          <p:cNvGrpSpPr/>
          <p:nvPr/>
        </p:nvGrpSpPr>
        <p:grpSpPr>
          <a:xfrm>
            <a:off x="0" y="1815519"/>
            <a:ext cx="6267109" cy="3390220"/>
            <a:chOff x="2876891" y="2115045"/>
            <a:chExt cx="6267109" cy="339022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891" y="2115045"/>
              <a:ext cx="3390219" cy="339021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781" y="2115046"/>
              <a:ext cx="3390219" cy="3390219"/>
            </a:xfrm>
            <a:prstGeom prst="rect">
              <a:avLst/>
            </a:prstGeom>
          </p:spPr>
        </p:pic>
        <p:sp>
          <p:nvSpPr>
            <p:cNvPr id="3" name="TextBox 2"/>
            <p:cNvSpPr txBox="1"/>
            <p:nvPr/>
          </p:nvSpPr>
          <p:spPr>
            <a:xfrm>
              <a:off x="3729234" y="2790204"/>
              <a:ext cx="1656522" cy="2123658"/>
            </a:xfrm>
            <a:prstGeom prst="rect">
              <a:avLst/>
            </a:prstGeom>
            <a:noFill/>
          </p:spPr>
          <p:txBody>
            <a:bodyPr wrap="square" rtlCol="0">
              <a:spAutoFit/>
            </a:bodyPr>
            <a:lstStyle/>
            <a:p>
              <a:pPr defTabSz="914400" fontAlgn="base">
                <a:spcBef>
                  <a:spcPct val="0"/>
                </a:spcBef>
                <a:spcAft>
                  <a:spcPct val="0"/>
                </a:spcAft>
              </a:pPr>
              <a:r>
                <a:rPr lang="en-GB" sz="1200" dirty="0">
                  <a:solidFill>
                    <a:prstClr val="black"/>
                  </a:solidFill>
                  <a:latin typeface="Lucida Console" panose="020B0609040504020204" pitchFamily="49" charset="0"/>
                  <a:ea typeface="Gulim" panose="020B0600000101010101" pitchFamily="34" charset="-127"/>
                  <a:cs typeface="Arial" panose="020B0604020202020204" pitchFamily="34" charset="0"/>
                </a:rPr>
                <a:t>Pregnant women should receive a drug called SP monthly beginning in the second trimester to prevent adverse consequences of </a:t>
              </a:r>
              <a:r>
                <a:rPr lang="en-GB" sz="1200" dirty="0" smtClean="0">
                  <a:solidFill>
                    <a:prstClr val="black"/>
                  </a:solidFill>
                  <a:latin typeface="Lucida Console" panose="020B0609040504020204" pitchFamily="49" charset="0"/>
                  <a:ea typeface="Gulim" panose="020B0600000101010101" pitchFamily="34" charset="-127"/>
                  <a:cs typeface="Arial" panose="020B0604020202020204" pitchFamily="34" charset="0"/>
                </a:rPr>
                <a:t>malaria. This </a:t>
              </a:r>
              <a:r>
                <a:rPr lang="en-GB" sz="1200" dirty="0">
                  <a:solidFill>
                    <a:prstClr val="black"/>
                  </a:solidFill>
                  <a:latin typeface="Lucida Console" panose="020B0609040504020204" pitchFamily="49" charset="0"/>
                  <a:ea typeface="Gulim" panose="020B0600000101010101" pitchFamily="34" charset="-127"/>
                  <a:cs typeface="Arial" panose="020B0604020202020204" pitchFamily="34" charset="0"/>
                </a:rPr>
                <a:t>is called IPTp.</a:t>
              </a:r>
            </a:p>
          </p:txBody>
        </p:sp>
        <p:sp>
          <p:nvSpPr>
            <p:cNvPr id="9" name="TextBox 8"/>
            <p:cNvSpPr txBox="1"/>
            <p:nvPr/>
          </p:nvSpPr>
          <p:spPr>
            <a:xfrm>
              <a:off x="6606125" y="2766702"/>
              <a:ext cx="1656522" cy="1938992"/>
            </a:xfrm>
            <a:prstGeom prst="rect">
              <a:avLst/>
            </a:prstGeom>
            <a:noFill/>
          </p:spPr>
          <p:txBody>
            <a:bodyPr wrap="square" rtlCol="0">
              <a:spAutoFit/>
            </a:bodyPr>
            <a:lstStyle/>
            <a:p>
              <a:pPr defTabSz="914400" fontAlgn="base">
                <a:spcBef>
                  <a:spcPct val="0"/>
                </a:spcBef>
                <a:spcAft>
                  <a:spcPct val="0"/>
                </a:spcAft>
              </a:pPr>
              <a:r>
                <a:rPr lang="en-GB" sz="1200" dirty="0">
                  <a:solidFill>
                    <a:prstClr val="black"/>
                  </a:solidFill>
                  <a:latin typeface="Lucida Console" panose="020B0609040504020204" pitchFamily="49" charset="0"/>
                  <a:cs typeface="Arial" panose="020B0604020202020204" pitchFamily="34" charset="0"/>
                </a:rPr>
                <a:t>More doses of IPTp increase women’s protection from malaria. IPTp should be given repeatedly as long as there are 4 weeks between doses.</a:t>
              </a:r>
              <a:endParaRPr lang="en-GB" sz="1200" dirty="0">
                <a:solidFill>
                  <a:prstClr val="black"/>
                </a:solidFill>
                <a:latin typeface="Lucida Console" panose="020B0609040504020204" pitchFamily="49" charset="0"/>
                <a:ea typeface="Gulim" panose="020B0600000101010101" pitchFamily="34" charset="-127"/>
                <a:cs typeface="Arial" panose="020B0604020202020204" pitchFamily="34" charset="0"/>
              </a:endParaRPr>
            </a:p>
          </p:txBody>
        </p:sp>
      </p:grpSp>
      <p:sp>
        <p:nvSpPr>
          <p:cNvPr id="10" name="TextBox 9"/>
          <p:cNvSpPr txBox="1"/>
          <p:nvPr/>
        </p:nvSpPr>
        <p:spPr>
          <a:xfrm>
            <a:off x="567140" y="5528944"/>
            <a:ext cx="2936336" cy="276999"/>
          </a:xfrm>
          <a:prstGeom prst="rect">
            <a:avLst/>
          </a:prstGeom>
          <a:noFill/>
        </p:spPr>
        <p:txBody>
          <a:bodyPr wrap="square" rtlCol="0">
            <a:spAutoFit/>
          </a:bodyPr>
          <a:lstStyle/>
          <a:p>
            <a:pPr defTabSz="914400" fontAlgn="base">
              <a:spcBef>
                <a:spcPct val="0"/>
              </a:spcBef>
              <a:spcAft>
                <a:spcPct val="0"/>
              </a:spcAft>
            </a:pPr>
            <a:r>
              <a:rPr lang="en-GB" sz="1200" b="1" dirty="0" smtClean="0">
                <a:solidFill>
                  <a:prstClr val="black"/>
                </a:solidFill>
                <a:cs typeface="Arial" panose="020B0604020202020204" pitchFamily="34" charset="0"/>
              </a:rPr>
              <a:t>Fig. </a:t>
            </a:r>
            <a:r>
              <a:rPr lang="en-GB" sz="1200" b="1" dirty="0">
                <a:solidFill>
                  <a:prstClr val="black"/>
                </a:solidFill>
                <a:cs typeface="Arial" panose="020B0604020202020204" pitchFamily="34" charset="0"/>
              </a:rPr>
              <a:t>4</a:t>
            </a:r>
            <a:r>
              <a:rPr lang="en-GB" sz="1200" b="1" dirty="0" smtClean="0">
                <a:solidFill>
                  <a:prstClr val="black"/>
                </a:solidFill>
                <a:cs typeface="Arial" panose="020B0604020202020204" pitchFamily="34" charset="0"/>
              </a:rPr>
              <a:t>. Sample text messages.</a:t>
            </a:r>
            <a:endParaRPr lang="en-GB" sz="1200" b="1" dirty="0">
              <a:solidFill>
                <a:prstClr val="black"/>
              </a:solidFill>
              <a:cs typeface="Arial" panose="020B0604020202020204" pitchFamily="34" charset="0"/>
            </a:endParaRPr>
          </a:p>
        </p:txBody>
      </p:sp>
      <p:grpSp>
        <p:nvGrpSpPr>
          <p:cNvPr id="12" name="Group 11"/>
          <p:cNvGrpSpPr/>
          <p:nvPr/>
        </p:nvGrpSpPr>
        <p:grpSpPr>
          <a:xfrm>
            <a:off x="5753780" y="1815518"/>
            <a:ext cx="3390219" cy="3390219"/>
            <a:chOff x="5753781" y="2115046"/>
            <a:chExt cx="3390219" cy="3390219"/>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781" y="2115046"/>
              <a:ext cx="3390219" cy="3390219"/>
            </a:xfrm>
            <a:prstGeom prst="rect">
              <a:avLst/>
            </a:prstGeom>
          </p:spPr>
        </p:pic>
        <p:sp>
          <p:nvSpPr>
            <p:cNvPr id="14" name="TextBox 13"/>
            <p:cNvSpPr txBox="1"/>
            <p:nvPr/>
          </p:nvSpPr>
          <p:spPr>
            <a:xfrm>
              <a:off x="6606125" y="2748325"/>
              <a:ext cx="1656522" cy="2123658"/>
            </a:xfrm>
            <a:prstGeom prst="rect">
              <a:avLst/>
            </a:prstGeom>
            <a:noFill/>
          </p:spPr>
          <p:txBody>
            <a:bodyPr wrap="square" rtlCol="0">
              <a:spAutoFit/>
            </a:bodyPr>
            <a:lstStyle/>
            <a:p>
              <a:pPr defTabSz="914400" fontAlgn="base">
                <a:spcBef>
                  <a:spcPct val="0"/>
                </a:spcBef>
                <a:spcAft>
                  <a:spcPct val="0"/>
                </a:spcAft>
              </a:pPr>
              <a:r>
                <a:rPr lang="en-GB" sz="1200" dirty="0">
                  <a:solidFill>
                    <a:prstClr val="black"/>
                  </a:solidFill>
                  <a:latin typeface="Lucida Console" panose="020B0609040504020204" pitchFamily="49" charset="0"/>
                  <a:cs typeface="Arial" panose="020B0604020202020204" pitchFamily="34" charset="0"/>
                </a:rPr>
                <a:t>Most women trust health workers. When providing IPTp, tell women why IPTp is important and that it is safe. Encourage them to take the medication as DOT.</a:t>
              </a:r>
              <a:endParaRPr lang="en-GB" sz="1200" dirty="0">
                <a:solidFill>
                  <a:prstClr val="black"/>
                </a:solidFill>
                <a:latin typeface="Lucida Console" panose="020B0609040504020204" pitchFamily="49" charset="0"/>
                <a:ea typeface="Gulim" panose="020B0600000101010101" pitchFamily="34" charset="-127"/>
                <a:cs typeface="Arial" panose="020B0604020202020204" pitchFamily="34" charset="0"/>
              </a:endParaRPr>
            </a:p>
          </p:txBody>
        </p:sp>
      </p:grpSp>
    </p:spTree>
    <p:extLst>
      <p:ext uri="{BB962C8B-B14F-4D97-AF65-F5344CB8AC3E}">
        <p14:creationId xmlns:p14="http://schemas.microsoft.com/office/powerpoint/2010/main" val="39116722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dirty="0">
                <a:solidFill>
                  <a:schemeClr val="tx1"/>
                </a:solidFill>
              </a:rPr>
              <a:t>Monitoring and </a:t>
            </a:r>
            <a:r>
              <a:rPr lang="en-GB" altLang="en-US" dirty="0" smtClean="0">
                <a:solidFill>
                  <a:schemeClr val="tx1"/>
                </a:solidFill>
              </a:rPr>
              <a:t>evaluation</a:t>
            </a:r>
          </a:p>
        </p:txBody>
      </p:sp>
      <p:sp>
        <p:nvSpPr>
          <p:cNvPr id="43011" name="Text Placeholder 7"/>
          <p:cNvSpPr>
            <a:spLocks noGrp="1"/>
          </p:cNvSpPr>
          <p:nvPr>
            <p:ph type="body" sz="quarter" idx="13"/>
          </p:nvPr>
        </p:nvSpPr>
        <p:spPr>
          <a:xfrm>
            <a:off x="-2738" y="1605142"/>
            <a:ext cx="9021232" cy="5063946"/>
          </a:xfrm>
        </p:spPr>
        <p:txBody>
          <a:bodyPr/>
          <a:lstStyle/>
          <a:p>
            <a:pPr marL="0" lvl="1" indent="0">
              <a:buNone/>
            </a:pPr>
            <a:r>
              <a:rPr lang="en-GB" altLang="en-US" sz="2200" b="1" dirty="0">
                <a:solidFill>
                  <a:schemeClr val="tx1"/>
                </a:solidFill>
              </a:rPr>
              <a:t>Health worker knowledge of IPTp:</a:t>
            </a:r>
          </a:p>
          <a:p>
            <a:pPr lvl="1"/>
            <a:r>
              <a:rPr lang="en-GB" altLang="en-US" sz="2200" dirty="0">
                <a:solidFill>
                  <a:schemeClr val="tx1"/>
                </a:solidFill>
              </a:rPr>
              <a:t>At baseline, health workers’ knowledge of IPTp (measured using a multiple-choice knowledge questionnaire) was not statistically different in the two study districts.</a:t>
            </a:r>
          </a:p>
          <a:p>
            <a:pPr lvl="1"/>
            <a:r>
              <a:rPr lang="en-GB" altLang="en-US" sz="2200" dirty="0">
                <a:solidFill>
                  <a:schemeClr val="tx1"/>
                </a:solidFill>
              </a:rPr>
              <a:t>At endline, knowledge among health workers in the intervention district was significantly higher than in the control.</a:t>
            </a:r>
          </a:p>
          <a:p>
            <a:pPr marL="0" lvl="1" indent="0">
              <a:buNone/>
            </a:pPr>
            <a:endParaRPr lang="en-GB" altLang="en-US" sz="2200" dirty="0">
              <a:solidFill>
                <a:schemeClr val="tx1"/>
              </a:solidFill>
            </a:endParaRPr>
          </a:p>
        </p:txBody>
      </p:sp>
      <p:pic>
        <p:nvPicPr>
          <p:cNvPr id="5" name="Picture 4"/>
          <p:cNvPicPr>
            <a:picLocks noChangeAspect="1"/>
          </p:cNvPicPr>
          <p:nvPr/>
        </p:nvPicPr>
        <p:blipFill>
          <a:blip r:embed="rId2"/>
          <a:stretch>
            <a:fillRect/>
          </a:stretch>
        </p:blipFill>
        <p:spPr>
          <a:xfrm>
            <a:off x="5169881" y="4057817"/>
            <a:ext cx="3723240" cy="2092853"/>
          </a:xfrm>
          <a:prstGeom prst="rect">
            <a:avLst/>
          </a:prstGeom>
        </p:spPr>
      </p:pic>
      <p:sp>
        <p:nvSpPr>
          <p:cNvPr id="6" name="TextBox 5"/>
          <p:cNvSpPr txBox="1"/>
          <p:nvPr/>
        </p:nvSpPr>
        <p:spPr>
          <a:xfrm>
            <a:off x="5361956" y="3798937"/>
            <a:ext cx="1476096" cy="246221"/>
          </a:xfrm>
          <a:prstGeom prst="rect">
            <a:avLst/>
          </a:prstGeom>
          <a:noFill/>
        </p:spPr>
        <p:txBody>
          <a:bodyPr wrap="square" rtlCol="0">
            <a:spAutoFit/>
          </a:bodyPr>
          <a:lstStyle/>
          <a:p>
            <a:pPr algn="ctr" defTabSz="914400" fontAlgn="base">
              <a:spcBef>
                <a:spcPct val="0"/>
              </a:spcBef>
              <a:spcAft>
                <a:spcPct val="0"/>
              </a:spcAft>
            </a:pPr>
            <a:r>
              <a:rPr lang="en-GB" sz="1000" b="1" dirty="0" smtClean="0">
                <a:solidFill>
                  <a:prstClr val="black"/>
                </a:solidFill>
                <a:cs typeface="Arial" panose="020B0604020202020204" pitchFamily="34" charset="0"/>
              </a:rPr>
              <a:t>Control</a:t>
            </a:r>
            <a:endParaRPr lang="en-GB" sz="1000" b="1" dirty="0">
              <a:solidFill>
                <a:prstClr val="black"/>
              </a:solidFill>
              <a:cs typeface="Arial" panose="020B0604020202020204" pitchFamily="34" charset="0"/>
            </a:endParaRPr>
          </a:p>
        </p:txBody>
      </p:sp>
      <p:sp>
        <p:nvSpPr>
          <p:cNvPr id="7" name="TextBox 6"/>
          <p:cNvSpPr txBox="1"/>
          <p:nvPr/>
        </p:nvSpPr>
        <p:spPr>
          <a:xfrm>
            <a:off x="7345305" y="3798936"/>
            <a:ext cx="1476096" cy="246221"/>
          </a:xfrm>
          <a:prstGeom prst="rect">
            <a:avLst/>
          </a:prstGeom>
          <a:noFill/>
        </p:spPr>
        <p:txBody>
          <a:bodyPr wrap="square" rtlCol="0">
            <a:spAutoFit/>
          </a:bodyPr>
          <a:lstStyle/>
          <a:p>
            <a:pPr algn="ctr" defTabSz="914400" fontAlgn="base">
              <a:spcBef>
                <a:spcPct val="0"/>
              </a:spcBef>
              <a:spcAft>
                <a:spcPct val="0"/>
              </a:spcAft>
            </a:pPr>
            <a:r>
              <a:rPr lang="en-GB" sz="1000" b="1" dirty="0" smtClean="0">
                <a:solidFill>
                  <a:prstClr val="black"/>
                </a:solidFill>
                <a:cs typeface="Arial" panose="020B0604020202020204" pitchFamily="34" charset="0"/>
              </a:rPr>
              <a:t>Intervention</a:t>
            </a:r>
            <a:endParaRPr lang="en-GB" sz="1000" b="1" dirty="0">
              <a:solidFill>
                <a:prstClr val="black"/>
              </a:solidFill>
              <a:cs typeface="Arial" panose="020B0604020202020204" pitchFamily="34" charset="0"/>
            </a:endParaRPr>
          </a:p>
        </p:txBody>
      </p:sp>
      <p:sp>
        <p:nvSpPr>
          <p:cNvPr id="8" name="TextBox 7"/>
          <p:cNvSpPr txBox="1"/>
          <p:nvPr/>
        </p:nvSpPr>
        <p:spPr>
          <a:xfrm>
            <a:off x="551098" y="6103971"/>
            <a:ext cx="3790664" cy="461665"/>
          </a:xfrm>
          <a:prstGeom prst="rect">
            <a:avLst/>
          </a:prstGeom>
          <a:noFill/>
        </p:spPr>
        <p:txBody>
          <a:bodyPr wrap="square" rtlCol="0">
            <a:spAutoFit/>
          </a:bodyPr>
          <a:lstStyle/>
          <a:p>
            <a:pPr defTabSz="914400" fontAlgn="base">
              <a:spcBef>
                <a:spcPct val="0"/>
              </a:spcBef>
              <a:spcAft>
                <a:spcPct val="0"/>
              </a:spcAft>
            </a:pPr>
            <a:r>
              <a:rPr lang="en-GB" sz="1200" b="1" dirty="0" smtClean="0">
                <a:solidFill>
                  <a:prstClr val="black"/>
                </a:solidFill>
                <a:cs typeface="Arial" panose="020B0604020202020204" pitchFamily="34" charset="0"/>
              </a:rPr>
              <a:t>Fig. 5. </a:t>
            </a:r>
            <a:r>
              <a:rPr lang="en-GB" sz="1200" b="1" dirty="0">
                <a:solidFill>
                  <a:prstClr val="black"/>
                </a:solidFill>
                <a:cs typeface="Arial" panose="020B0604020202020204" pitchFamily="34" charset="0"/>
              </a:rPr>
              <a:t>Mean knowledge scores at baseline and </a:t>
            </a:r>
            <a:r>
              <a:rPr lang="en-GB" sz="1200" b="1" dirty="0" smtClean="0">
                <a:solidFill>
                  <a:prstClr val="black"/>
                </a:solidFill>
                <a:cs typeface="Arial" panose="020B0604020202020204" pitchFamily="34" charset="0"/>
              </a:rPr>
              <a:t>endline (out of a possible 40).</a:t>
            </a:r>
            <a:endParaRPr lang="en-GB" sz="1200" dirty="0">
              <a:solidFill>
                <a:prstClr val="black"/>
              </a:solidFill>
              <a:cs typeface="Arial" panose="020B0604020202020204" pitchFamily="34" charset="0"/>
            </a:endParaRPr>
          </a:p>
        </p:txBody>
      </p:sp>
      <p:sp>
        <p:nvSpPr>
          <p:cNvPr id="9" name="TextBox 8"/>
          <p:cNvSpPr txBox="1"/>
          <p:nvPr/>
        </p:nvSpPr>
        <p:spPr>
          <a:xfrm>
            <a:off x="5682460" y="6150670"/>
            <a:ext cx="3472962" cy="461665"/>
          </a:xfrm>
          <a:prstGeom prst="rect">
            <a:avLst/>
          </a:prstGeom>
          <a:noFill/>
        </p:spPr>
        <p:txBody>
          <a:bodyPr wrap="square" rtlCol="0">
            <a:spAutoFit/>
          </a:bodyPr>
          <a:lstStyle/>
          <a:p>
            <a:pPr defTabSz="914400" fontAlgn="base">
              <a:spcBef>
                <a:spcPct val="0"/>
              </a:spcBef>
              <a:spcAft>
                <a:spcPct val="0"/>
              </a:spcAft>
            </a:pPr>
            <a:r>
              <a:rPr lang="en-GB" sz="1200" b="1" dirty="0" smtClean="0">
                <a:solidFill>
                  <a:prstClr val="black"/>
                </a:solidFill>
                <a:cs typeface="Arial" panose="020B0604020202020204" pitchFamily="34" charset="0"/>
              </a:rPr>
              <a:t>Fig. 6. Change in individuals’ </a:t>
            </a:r>
            <a:r>
              <a:rPr lang="en-GB" sz="1200" b="1" dirty="0">
                <a:solidFill>
                  <a:prstClr val="black"/>
                </a:solidFill>
                <a:cs typeface="Arial" panose="020B0604020202020204" pitchFamily="34" charset="0"/>
              </a:rPr>
              <a:t>knowledge scores </a:t>
            </a:r>
            <a:r>
              <a:rPr lang="en-GB" sz="1200" b="1" dirty="0" smtClean="0">
                <a:solidFill>
                  <a:prstClr val="black"/>
                </a:solidFill>
                <a:cs typeface="Arial" panose="020B0604020202020204" pitchFamily="34" charset="0"/>
              </a:rPr>
              <a:t>(baseline </a:t>
            </a:r>
            <a:r>
              <a:rPr lang="en-GB" sz="1200" b="1" dirty="0">
                <a:solidFill>
                  <a:prstClr val="black"/>
                </a:solidFill>
                <a:cs typeface="Arial" panose="020B0604020202020204" pitchFamily="34" charset="0"/>
              </a:rPr>
              <a:t>and </a:t>
            </a:r>
            <a:r>
              <a:rPr lang="en-GB" sz="1200" b="1" dirty="0" smtClean="0">
                <a:solidFill>
                  <a:prstClr val="black"/>
                </a:solidFill>
                <a:cs typeface="Arial" panose="020B0604020202020204" pitchFamily="34" charset="0"/>
              </a:rPr>
              <a:t>endline).</a:t>
            </a:r>
            <a:endParaRPr lang="en-GB" sz="1200" dirty="0">
              <a:solidFill>
                <a:prstClr val="black"/>
              </a:solidFill>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03" y="3743645"/>
            <a:ext cx="4028958" cy="2424953"/>
          </a:xfrm>
          <a:prstGeom prst="rect">
            <a:avLst/>
          </a:prstGeom>
        </p:spPr>
      </p:pic>
    </p:spTree>
    <p:extLst>
      <p:ext uri="{BB962C8B-B14F-4D97-AF65-F5344CB8AC3E}">
        <p14:creationId xmlns:p14="http://schemas.microsoft.com/office/powerpoint/2010/main" val="12339530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dirty="0">
                <a:solidFill>
                  <a:schemeClr val="tx1"/>
                </a:solidFill>
              </a:rPr>
              <a:t>Monitoring and </a:t>
            </a:r>
            <a:r>
              <a:rPr lang="en-GB" altLang="en-US" dirty="0" smtClean="0">
                <a:solidFill>
                  <a:schemeClr val="tx1"/>
                </a:solidFill>
              </a:rPr>
              <a:t>evaluation</a:t>
            </a:r>
          </a:p>
        </p:txBody>
      </p:sp>
      <p:sp>
        <p:nvSpPr>
          <p:cNvPr id="43011" name="Text Placeholder 7"/>
          <p:cNvSpPr>
            <a:spLocks noGrp="1"/>
          </p:cNvSpPr>
          <p:nvPr>
            <p:ph type="body" sz="quarter" idx="13"/>
          </p:nvPr>
        </p:nvSpPr>
        <p:spPr>
          <a:xfrm>
            <a:off x="-2738" y="1605142"/>
            <a:ext cx="9021232" cy="5063946"/>
          </a:xfrm>
        </p:spPr>
        <p:txBody>
          <a:bodyPr/>
          <a:lstStyle/>
          <a:p>
            <a:r>
              <a:rPr lang="en-GB" sz="2200" b="1" dirty="0">
                <a:solidFill>
                  <a:schemeClr val="tx1"/>
                </a:solidFill>
              </a:rPr>
              <a:t>IPTp coverage:</a:t>
            </a:r>
          </a:p>
          <a:p>
            <a:pPr lvl="1"/>
            <a:r>
              <a:rPr lang="en-GB" altLang="en-US" sz="2200" dirty="0" smtClean="0">
                <a:solidFill>
                  <a:schemeClr val="tx1"/>
                </a:solidFill>
              </a:rPr>
              <a:t>During the six months leading up to the training, there was no significant difference between intervention and control (data extracted from facilities’ </a:t>
            </a:r>
            <a:r>
              <a:rPr lang="en-GB" altLang="en-US" sz="2200" smtClean="0">
                <a:solidFill>
                  <a:schemeClr val="tx1"/>
                </a:solidFill>
              </a:rPr>
              <a:t>ANC registers).</a:t>
            </a:r>
            <a:endParaRPr lang="en-GB" altLang="en-US" sz="2200" dirty="0">
              <a:solidFill>
                <a:schemeClr val="tx1"/>
              </a:solidFill>
            </a:endParaRPr>
          </a:p>
          <a:p>
            <a:pPr lvl="1"/>
            <a:r>
              <a:rPr lang="en-GB" altLang="en-US" sz="2200" dirty="0" smtClean="0">
                <a:solidFill>
                  <a:schemeClr val="tx1"/>
                </a:solidFill>
              </a:rPr>
              <a:t>During the six months after the training, coverage increased in both districts, but the increase was significantly higher in the intervention.</a:t>
            </a:r>
            <a:endParaRPr lang="en-GB" altLang="en-US" sz="2200" dirty="0">
              <a:solidFill>
                <a:schemeClr val="tx1"/>
              </a:solidFill>
            </a:endParaRPr>
          </a:p>
          <a:p>
            <a:pPr marL="0" lvl="1" indent="0">
              <a:buNone/>
            </a:pPr>
            <a:endParaRPr lang="en-GB" altLang="en-US" sz="22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110" y="3755808"/>
            <a:ext cx="5217750" cy="2716990"/>
          </a:xfrm>
          <a:prstGeom prst="rect">
            <a:avLst/>
          </a:prstGeom>
        </p:spPr>
      </p:pic>
      <p:sp>
        <p:nvSpPr>
          <p:cNvPr id="11" name="TextBox 10"/>
          <p:cNvSpPr txBox="1"/>
          <p:nvPr/>
        </p:nvSpPr>
        <p:spPr>
          <a:xfrm>
            <a:off x="1676110" y="6444796"/>
            <a:ext cx="4022420" cy="276999"/>
          </a:xfrm>
          <a:prstGeom prst="rect">
            <a:avLst/>
          </a:prstGeom>
          <a:noFill/>
        </p:spPr>
        <p:txBody>
          <a:bodyPr wrap="square" rtlCol="0">
            <a:spAutoFit/>
          </a:bodyPr>
          <a:lstStyle/>
          <a:p>
            <a:pPr defTabSz="914400" fontAlgn="base">
              <a:spcBef>
                <a:spcPct val="0"/>
              </a:spcBef>
              <a:spcAft>
                <a:spcPct val="0"/>
              </a:spcAft>
            </a:pPr>
            <a:r>
              <a:rPr lang="en-GB" sz="1200" b="1" dirty="0" smtClean="0">
                <a:solidFill>
                  <a:prstClr val="black"/>
                </a:solidFill>
                <a:cs typeface="Arial" panose="020B0604020202020204" pitchFamily="34" charset="0"/>
              </a:rPr>
              <a:t>Fig. 7. IPT3 and IPT4 coverage pre-/post-classroom training.</a:t>
            </a:r>
            <a:endParaRPr lang="en-GB" sz="1200" dirty="0">
              <a:solidFill>
                <a:prstClr val="black"/>
              </a:solidFill>
              <a:cs typeface="Arial" panose="020B0604020202020204" pitchFamily="34" charset="0"/>
            </a:endParaRPr>
          </a:p>
        </p:txBody>
      </p:sp>
    </p:spTree>
    <p:extLst>
      <p:ext uri="{BB962C8B-B14F-4D97-AF65-F5344CB8AC3E}">
        <p14:creationId xmlns:p14="http://schemas.microsoft.com/office/powerpoint/2010/main" val="25460506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Lessons learned</a:t>
            </a:r>
            <a:endParaRPr lang="en-GB" dirty="0"/>
          </a:p>
        </p:txBody>
      </p:sp>
      <p:sp>
        <p:nvSpPr>
          <p:cNvPr id="5" name="Text Placeholder 4"/>
          <p:cNvSpPr>
            <a:spLocks noGrp="1"/>
          </p:cNvSpPr>
          <p:nvPr>
            <p:ph type="body" sz="quarter" idx="13"/>
          </p:nvPr>
        </p:nvSpPr>
        <p:spPr>
          <a:xfrm>
            <a:off x="-2737" y="1605142"/>
            <a:ext cx="5758078" cy="5024258"/>
          </a:xfrm>
        </p:spPr>
        <p:txBody>
          <a:bodyPr/>
          <a:lstStyle/>
          <a:p>
            <a:pPr marL="342900" indent="-342900">
              <a:buFont typeface="Arial" panose="020B0604020202020204" pitchFamily="34" charset="0"/>
              <a:buChar char="•"/>
            </a:pPr>
            <a:r>
              <a:rPr lang="en-GB" sz="2200" dirty="0" smtClean="0">
                <a:solidFill>
                  <a:schemeClr val="tx1"/>
                </a:solidFill>
              </a:rPr>
              <a:t>All health workers owned a personal mobile phone.</a:t>
            </a:r>
          </a:p>
          <a:p>
            <a:pPr marL="342900" indent="-342900">
              <a:buFont typeface="Arial" panose="020B0604020202020204" pitchFamily="34" charset="0"/>
              <a:buChar char="•"/>
            </a:pPr>
            <a:r>
              <a:rPr lang="en-GB" sz="2200" dirty="0" smtClean="0">
                <a:solidFill>
                  <a:schemeClr val="tx1"/>
                </a:solidFill>
              </a:rPr>
              <a:t>Technical </a:t>
            </a:r>
            <a:r>
              <a:rPr lang="en-GB" sz="2200" dirty="0">
                <a:solidFill>
                  <a:schemeClr val="tx1"/>
                </a:solidFill>
              </a:rPr>
              <a:t>issues </a:t>
            </a:r>
            <a:r>
              <a:rPr lang="en-GB" sz="2200" dirty="0" smtClean="0">
                <a:solidFill>
                  <a:schemeClr val="tx1"/>
                </a:solidFill>
              </a:rPr>
              <a:t>appeared </a:t>
            </a:r>
            <a:r>
              <a:rPr lang="en-GB" sz="2200" dirty="0">
                <a:solidFill>
                  <a:schemeClr val="tx1"/>
                </a:solidFill>
              </a:rPr>
              <a:t>to delay rather than preclude reception of messages.</a:t>
            </a:r>
          </a:p>
          <a:p>
            <a:pPr marL="342900" indent="-342900">
              <a:buFont typeface="Arial" panose="020B0604020202020204" pitchFamily="34" charset="0"/>
              <a:buChar char="•"/>
            </a:pPr>
            <a:r>
              <a:rPr lang="en-GB" sz="2200" dirty="0">
                <a:solidFill>
                  <a:schemeClr val="tx1"/>
                </a:solidFill>
              </a:rPr>
              <a:t>Health workers generally stated that the messages were helpful in reinforcing the training </a:t>
            </a:r>
            <a:r>
              <a:rPr lang="en-GB" sz="2200" dirty="0" smtClean="0">
                <a:solidFill>
                  <a:schemeClr val="tx1"/>
                </a:solidFill>
              </a:rPr>
              <a:t>content. Another key benefit was that they reached those who could </a:t>
            </a:r>
            <a:r>
              <a:rPr lang="en-GB" sz="2200" dirty="0">
                <a:solidFill>
                  <a:schemeClr val="tx1"/>
                </a:solidFill>
              </a:rPr>
              <a:t>not attend the classroom training</a:t>
            </a:r>
            <a:r>
              <a:rPr lang="en-GB" sz="2200" dirty="0" smtClean="0">
                <a:solidFill>
                  <a:schemeClr val="tx1"/>
                </a:solidFill>
              </a:rPr>
              <a:t>.</a:t>
            </a:r>
          </a:p>
          <a:p>
            <a:pPr marL="342900" indent="-342900">
              <a:buFont typeface="Arial" panose="020B0604020202020204" pitchFamily="34" charset="0"/>
              <a:buChar char="•"/>
            </a:pPr>
            <a:r>
              <a:rPr lang="en-GB" sz="2200" dirty="0" smtClean="0">
                <a:solidFill>
                  <a:schemeClr val="tx1"/>
                </a:solidFill>
              </a:rPr>
              <a:t>Frequency and content of the messages were seen as adequate.</a:t>
            </a:r>
          </a:p>
          <a:p>
            <a:pPr marL="342900" indent="-342900">
              <a:buFont typeface="Arial" panose="020B0604020202020204" pitchFamily="34" charset="0"/>
              <a:buChar char="•"/>
            </a:pPr>
            <a:r>
              <a:rPr lang="en-GB" sz="2200" dirty="0">
                <a:solidFill>
                  <a:schemeClr val="tx1"/>
                </a:solidFill>
              </a:rPr>
              <a:t>Sending the messages did not pose significant challenges to District Health Office staff, as a familiar </a:t>
            </a:r>
            <a:r>
              <a:rPr lang="en-GB" sz="2200" dirty="0" smtClean="0">
                <a:solidFill>
                  <a:schemeClr val="tx1"/>
                </a:solidFill>
              </a:rPr>
              <a:t>system </a:t>
            </a:r>
            <a:r>
              <a:rPr lang="en-GB" sz="2200" dirty="0">
                <a:solidFill>
                  <a:schemeClr val="tx1"/>
                </a:solidFill>
              </a:rPr>
              <a:t>was used</a:t>
            </a:r>
            <a:r>
              <a:rPr lang="en-GB" sz="2200" dirty="0" smtClean="0">
                <a:solidFill>
                  <a:schemeClr val="tx1"/>
                </a:solidFill>
              </a:rPr>
              <a:t>.</a:t>
            </a:r>
            <a:endParaRPr lang="en-GB" sz="2200" dirty="0">
              <a:solidFill>
                <a:schemeClr val="tx1"/>
              </a:solidFill>
            </a:endParaRPr>
          </a:p>
          <a:p>
            <a:endParaRPr lang="en-GB" sz="2200" dirty="0">
              <a:solidFill>
                <a:schemeClr val="tx1"/>
              </a:solidFill>
            </a:endParaRPr>
          </a:p>
        </p:txBody>
      </p:sp>
      <p:sp>
        <p:nvSpPr>
          <p:cNvPr id="3" name="Text Placeholder 2"/>
          <p:cNvSpPr>
            <a:spLocks noGrp="1"/>
          </p:cNvSpPr>
          <p:nvPr>
            <p:ph type="body" sz="quarter" idx="14"/>
          </p:nvPr>
        </p:nvSpPr>
        <p:spPr>
          <a:xfrm>
            <a:off x="5555029" y="1880118"/>
            <a:ext cx="3588971" cy="2368982"/>
          </a:xfrm>
        </p:spPr>
        <p:txBody>
          <a:bodyPr/>
          <a:lstStyle/>
          <a:p>
            <a:r>
              <a:rPr lang="en-GB" sz="1800" i="1" dirty="0"/>
              <a:t>“They are a good idea because most times people after the training, they tend to forget. But once the messages are forwarded to them, they remember -- ah this was taught. So it [was] helpful</a:t>
            </a:r>
            <a:r>
              <a:rPr lang="en-GB" altLang="en-US" sz="1800" i="1" dirty="0"/>
              <a:t>.” </a:t>
            </a:r>
          </a:p>
          <a:p>
            <a:r>
              <a:rPr lang="en-GB" altLang="en-US" sz="1800" dirty="0"/>
              <a:t>Health worker, </a:t>
            </a:r>
            <a:r>
              <a:rPr lang="en-GB" altLang="en-US" sz="1800" dirty="0" smtClean="0"/>
              <a:t>intervention</a:t>
            </a:r>
            <a:endParaRPr lang="en-GB" altLang="en-US" sz="1800" dirty="0"/>
          </a:p>
        </p:txBody>
      </p:sp>
      <p:sp>
        <p:nvSpPr>
          <p:cNvPr id="7" name="Text Placeholder 2"/>
          <p:cNvSpPr>
            <a:spLocks noGrp="1"/>
          </p:cNvSpPr>
          <p:nvPr>
            <p:ph type="body" sz="quarter" idx="14"/>
          </p:nvPr>
        </p:nvSpPr>
        <p:spPr>
          <a:xfrm>
            <a:off x="5555029" y="4405796"/>
            <a:ext cx="3588971" cy="2066907"/>
          </a:xfrm>
        </p:spPr>
        <p:txBody>
          <a:bodyPr/>
          <a:lstStyle/>
          <a:p>
            <a:r>
              <a:rPr lang="en-GB" sz="1800" i="1" dirty="0" smtClean="0"/>
              <a:t>“</a:t>
            </a:r>
            <a:r>
              <a:rPr lang="en-GB" sz="1800" i="1" dirty="0"/>
              <a:t>It is part of what I do, so I feel that I was doing my due responsibilities. So I feel it didn’t do any additions to this</a:t>
            </a:r>
            <a:r>
              <a:rPr lang="en-GB" sz="1800" i="1" dirty="0" smtClean="0"/>
              <a:t>.”</a:t>
            </a:r>
            <a:endParaRPr lang="en-GB" altLang="en-US" sz="1800" i="1" dirty="0"/>
          </a:p>
          <a:p>
            <a:r>
              <a:rPr lang="en-GB" altLang="en-US" sz="1800" dirty="0" smtClean="0"/>
              <a:t>District health office staff, </a:t>
            </a:r>
            <a:r>
              <a:rPr lang="en-GB" altLang="en-US" sz="1800" dirty="0"/>
              <a:t>intervention</a:t>
            </a:r>
          </a:p>
          <a:p>
            <a:endParaRPr lang="en-GB" i="1" dirty="0"/>
          </a:p>
        </p:txBody>
      </p:sp>
    </p:spTree>
    <p:extLst>
      <p:ext uri="{BB962C8B-B14F-4D97-AF65-F5344CB8AC3E}">
        <p14:creationId xmlns:p14="http://schemas.microsoft.com/office/powerpoint/2010/main" val="3767428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alaria Consortium">
      <a:dk1>
        <a:sysClr val="windowText" lastClr="000000"/>
      </a:dk1>
      <a:lt1>
        <a:sysClr val="window" lastClr="FFFFFF"/>
      </a:lt1>
      <a:dk2>
        <a:srgbClr val="3A3838"/>
      </a:dk2>
      <a:lt2>
        <a:srgbClr val="E7E6E6"/>
      </a:lt2>
      <a:accent1>
        <a:srgbClr val="A5756A"/>
      </a:accent1>
      <a:accent2>
        <a:srgbClr val="007C71"/>
      </a:accent2>
      <a:accent3>
        <a:srgbClr val="E68C00"/>
      </a:accent3>
      <a:accent4>
        <a:srgbClr val="C5AA88"/>
      </a:accent4>
      <a:accent5>
        <a:srgbClr val="006EA0"/>
      </a:accent5>
      <a:accent6>
        <a:srgbClr val="AEB43C"/>
      </a:accent6>
      <a:hlink>
        <a:srgbClr val="AAAAAA"/>
      </a:hlink>
      <a:folHlink>
        <a:srgbClr val="AAAAAA"/>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381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Malaria Consortium">
      <a:dk1>
        <a:sysClr val="windowText" lastClr="000000"/>
      </a:dk1>
      <a:lt1>
        <a:sysClr val="window" lastClr="FFFFFF"/>
      </a:lt1>
      <a:dk2>
        <a:srgbClr val="3A3838"/>
      </a:dk2>
      <a:lt2>
        <a:srgbClr val="E7E6E6"/>
      </a:lt2>
      <a:accent1>
        <a:srgbClr val="A5756A"/>
      </a:accent1>
      <a:accent2>
        <a:srgbClr val="007C71"/>
      </a:accent2>
      <a:accent3>
        <a:srgbClr val="E68C00"/>
      </a:accent3>
      <a:accent4>
        <a:srgbClr val="C5AA88"/>
      </a:accent4>
      <a:accent5>
        <a:srgbClr val="006EA0"/>
      </a:accent5>
      <a:accent6>
        <a:srgbClr val="AEB43C"/>
      </a:accent6>
      <a:hlink>
        <a:srgbClr val="7F7F7F"/>
      </a:hlink>
      <a:folHlink>
        <a:srgbClr val="7F7F7F"/>
      </a:folHlink>
    </a:clrScheme>
    <a:fontScheme name="Heading">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381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6d9c23-33c1-4aaa-b610-0b49484beeba"/>
    <Function_x0028_s_x0029_ xmlns="446d9c23-33c1-4aaa-b610-0b49484beeba" xsi:nil="true"/>
    <Location_x0028_s_x0029_ xmlns="446d9c23-33c1-4aaa-b610-0b49484beeba"/>
    <Language_x0028_s_x0029_ xmlns="446d9c23-33c1-4aaa-b610-0b49484beeba" xsi:nil="true"/>
    <h07063d4a6c74212ab877aa424a1f7d6 xmlns="446d9c23-33c1-4aaa-b610-0b49484beeba">
      <Terms xmlns="http://schemas.microsoft.com/office/infopath/2007/PartnerControls"/>
    </h07063d4a6c74212ab877aa424a1f7d6>
    <d51732ba3bba4342a416b429b6a40b0b xmlns="446d9c23-33c1-4aaa-b610-0b49484beeba">
      <Terms xmlns="http://schemas.microsoft.com/office/infopath/2007/PartnerControls"/>
    </d51732ba3bba4342a416b429b6a40b0b>
    <Classification_x0028_s_x0029_ xmlns="446d9c23-33c1-4aaa-b610-0b49484beeba" xsi:nil="true"/>
    <Knowledge_x0020_Base_x0020_Status xmlns="446d9c23-33c1-4aaa-b610-0b49484beeba">Do not display in Knowledge Base</Knowledge_x0020_Base_x0020_Status>
    <General_x0020_Document_x0020_Type xmlns="446d9c23-33c1-4aaa-b610-0b49484beeba" xsi:nil="true"/>
    <j49f4a525f6a4ed2b6a5dca880bae675 xmlns="446d9c23-33c1-4aaa-b610-0b49484beeba">
      <Terms xmlns="http://schemas.microsoft.com/office/infopath/2007/PartnerControls"/>
    </j49f4a525f6a4ed2b6a5dca880bae675>
  </documentManagement>
</p:properties>
</file>

<file path=customXml/item2.xml><?xml version="1.0" encoding="utf-8"?>
<ct:contentTypeSchema xmlns:ct="http://schemas.microsoft.com/office/2006/metadata/contentType" xmlns:ma="http://schemas.microsoft.com/office/2006/metadata/properties/metaAttributes" ct:_="" ma:_="" ma:contentTypeName="Malaria Consortium Document" ma:contentTypeID="0x0101001D5646EEDBA3214EB36B225F0D3F764600643F840300468042BEF8AFC2D2E5499D" ma:contentTypeVersion="46" ma:contentTypeDescription="Content type for all other documents on the site. These are general documents that do not require control." ma:contentTypeScope="" ma:versionID="231a065a743e22728127d7c2405edd29">
  <xsd:schema xmlns:xsd="http://www.w3.org/2001/XMLSchema" xmlns:xs="http://www.w3.org/2001/XMLSchema" xmlns:p="http://schemas.microsoft.com/office/2006/metadata/properties" xmlns:ns2="446d9c23-33c1-4aaa-b610-0b49484beeba" xmlns:ns4="ccb0f9bf-a7a4-4a7f-95fd-515616713b0d" targetNamespace="http://schemas.microsoft.com/office/2006/metadata/properties" ma:root="true" ma:fieldsID="530e85a57ed0d9c897d0147707cc4ae2" ns2:_="" ns4:_="">
    <xsd:import namespace="446d9c23-33c1-4aaa-b610-0b49484beeba"/>
    <xsd:import namespace="ccb0f9bf-a7a4-4a7f-95fd-515616713b0d"/>
    <xsd:element name="properties">
      <xsd:complexType>
        <xsd:sequence>
          <xsd:element name="documentManagement">
            <xsd:complexType>
              <xsd:all>
                <xsd:element ref="ns2:Knowledge_x0020_Base_x0020_Status" minOccurs="0"/>
                <xsd:element ref="ns2:General_x0020_Document_x0020_Type" minOccurs="0"/>
                <xsd:element ref="ns2:Location_x0028_s_x0029_" minOccurs="0"/>
                <xsd:element ref="ns2:Function_x0028_s_x0029_" minOccurs="0"/>
                <xsd:element ref="ns2:Classification_x0028_s_x0029_" minOccurs="0"/>
                <xsd:element ref="ns2:Language_x0028_s_x0029_" minOccurs="0"/>
                <xsd:element ref="ns2:h07063d4a6c74212ab877aa424a1f7d6" minOccurs="0"/>
                <xsd:element ref="ns2:d51732ba3bba4342a416b429b6a40b0b" minOccurs="0"/>
                <xsd:element ref="ns2:TaxCatchAll" minOccurs="0"/>
                <xsd:element ref="ns2:SharedWithUsers" minOccurs="0"/>
                <xsd:element ref="ns2:SharedWithDetails" minOccurs="0"/>
                <xsd:element ref="ns2:TaxCatchAllLabel" minOccurs="0"/>
                <xsd:element ref="ns2:j49f4a525f6a4ed2b6a5dca880bae675" minOccurs="0"/>
                <xsd:element ref="ns2:LastSharedByUser" minOccurs="0"/>
                <xsd:element ref="ns2:LastSharedByTime" minOccurs="0"/>
                <xsd:element ref="ns4:MediaServiceMetadata" minOccurs="0"/>
                <xsd:element ref="ns4:MediaServiceFastMetadata"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d9c23-33c1-4aaa-b610-0b49484beeba" elementFormDefault="qualified">
    <xsd:import namespace="http://schemas.microsoft.com/office/2006/documentManagement/types"/>
    <xsd:import namespace="http://schemas.microsoft.com/office/infopath/2007/PartnerControls"/>
    <xsd:element name="Knowledge_x0020_Base_x0020_Status" ma:index="2" nillable="true" ma:displayName="Knowledge Base Status" ma:default="Do not display in Knowledge Base" ma:format="Dropdown" ma:internalName="Knowledge_x0020_Base_x0020_Status">
      <xsd:simpleType>
        <xsd:restriction base="dms:Choice">
          <xsd:enumeration value="Do not display in Knowledge Base"/>
          <xsd:enumeration value="Display in Knowledge Base only for permitted users"/>
          <xsd:enumeration value="Display in Knowledge Base for all users"/>
        </xsd:restriction>
      </xsd:simpleType>
    </xsd:element>
    <xsd:element name="General_x0020_Document_x0020_Type" ma:index="3" nillable="true" ma:displayName="General Document Type" ma:format="Dropdown" ma:internalName="General_x0020_Document_x0020_Type">
      <xsd:simpleType>
        <xsd:restriction base="dms:Choice">
          <xsd:enumeration value="Agenda"/>
          <xsd:enumeration value="Audio"/>
          <xsd:enumeration value="Budget"/>
          <xsd:enumeration value="Contract"/>
          <xsd:enumeration value="Data"/>
          <xsd:enumeration value="Form"/>
          <xsd:enumeration value="Manual"/>
          <xsd:enumeration value="Minutes"/>
          <xsd:enumeration value="Plan"/>
          <xsd:enumeration value="Policy"/>
          <xsd:enumeration value="Process"/>
          <xsd:enumeration value="Proposal"/>
          <xsd:enumeration value="Publication"/>
          <xsd:enumeration value="Report"/>
          <xsd:enumeration value="Requirements"/>
          <xsd:enumeration value="Template"/>
          <xsd:enumeration value="Training"/>
          <xsd:enumeration value="Video"/>
        </xsd:restriction>
      </xsd:simpleType>
    </xsd:element>
    <xsd:element name="Location_x0028_s_x0029_" ma:index="4" nillable="true" ma:displayName="Location(s)" ma:internalName="Location_x0028_s_x0029_">
      <xsd:complexType>
        <xsd:complexContent>
          <xsd:extension base="dms:MultiChoice">
            <xsd:sequence>
              <xsd:element name="Value" maxOccurs="unbounded" minOccurs="0" nillable="true">
                <xsd:simpleType>
                  <xsd:restriction base="dms:Choice">
                    <xsd:enumeration value="Africa"/>
                    <xsd:enumeration value="Africa Regional"/>
                    <xsd:enumeration value="Asia"/>
                    <xsd:enumeration value="Asia Regional"/>
                    <xsd:enumeration value="Burkina Faso"/>
                    <xsd:enumeration value="Cambodia"/>
                    <xsd:enumeration value="Chad"/>
                    <xsd:enumeration value="Ethiopia"/>
                    <xsd:enumeration value="Europe"/>
                    <xsd:enumeration value="Gambia"/>
                    <xsd:enumeration value="Ghana"/>
                    <xsd:enumeration value="Global"/>
                    <xsd:enumeration value="Guinea"/>
                    <xsd:enumeration value="Mali"/>
                    <xsd:enumeration value="Mozambique"/>
                    <xsd:enumeration value="Myanmar"/>
                    <xsd:enumeration value="Niger"/>
                    <xsd:enumeration value="Nigeria"/>
                    <xsd:enumeration value="North America"/>
                    <xsd:enumeration value="Senegal"/>
                    <xsd:enumeration value="South Sudan"/>
                    <xsd:enumeration value="Thailand"/>
                    <xsd:enumeration value="Uganda"/>
                    <xsd:enumeration value="UK"/>
                    <xsd:enumeration value="USA"/>
                    <xsd:enumeration value="Zambia"/>
                  </xsd:restriction>
                </xsd:simpleType>
              </xsd:element>
            </xsd:sequence>
          </xsd:extension>
        </xsd:complexContent>
      </xsd:complexType>
    </xsd:element>
    <xsd:element name="Function_x0028_s_x0029_" ma:index="5" nillable="true" ma:displayName="Function(s)" ma:format="Dropdown" ma:internalName="Function_x0028_s_x0029_">
      <xsd:simpleType>
        <xsd:restriction base="dms:Choice">
          <xsd:enumeration value="Business Development"/>
          <xsd:enumeration value="External Relations"/>
          <xsd:enumeration value="Finance"/>
          <xsd:enumeration value="General Management"/>
          <xsd:enumeration value="Global Management Group (GMG)"/>
          <xsd:enumeration value="Human Resources (HR)"/>
          <xsd:enumeration value="Information Technology (IT)"/>
          <xsd:enumeration value="Internal Audit"/>
          <xsd:enumeration value="Location Management"/>
          <xsd:enumeration value="Operations"/>
          <xsd:enumeration value="Organisation Wide"/>
          <xsd:enumeration value="Programme Management"/>
          <xsd:enumeration value="Technical"/>
          <xsd:enumeration value="Trustees"/>
        </xsd:restriction>
      </xsd:simpleType>
    </xsd:element>
    <xsd:element name="Classification_x0028_s_x0029_" ma:index="6" nillable="true" ma:displayName="Classification(s)" ma:format="Dropdown" ma:internalName="Classification_x0028_s_x0029_">
      <xsd:simpleType>
        <xsd:restriction base="dms:Choice">
          <xsd:enumeration value="Public"/>
          <xsd:enumeration value="Restricted Commercial"/>
          <xsd:enumeration value="Restricted Financial"/>
          <xsd:enumeration value="Restricted Personal Data (not staff)"/>
          <xsd:enumeration value="Restricted Sensitive Personal Information"/>
          <xsd:enumeration value="Restrictive Staff Records"/>
          <xsd:enumeration value="Restrictive Strategic"/>
        </xsd:restriction>
      </xsd:simpleType>
    </xsd:element>
    <xsd:element name="Language_x0028_s_x0029_" ma:index="7" nillable="true" ma:displayName="Language(s)" ma:format="Dropdown" ma:internalName="Language_x0028_s_x0029_">
      <xsd:simpleType>
        <xsd:restriction base="dms:Choice">
          <xsd:enumeration value="Arabic"/>
          <xsd:enumeration value="Burmese"/>
          <xsd:enumeration value="English"/>
          <xsd:enumeration value="French"/>
          <xsd:enumeration value="Khmer"/>
          <xsd:enumeration value="Portugese"/>
          <xsd:enumeration value="Spanish"/>
          <xsd:enumeration value="Thai"/>
        </xsd:restriction>
      </xsd:simpleType>
    </xsd:element>
    <xsd:element name="h07063d4a6c74212ab877aa424a1f7d6" ma:index="12" nillable="true" ma:taxonomy="true" ma:internalName="h07063d4a6c74212ab877aa424a1f7d6" ma:taxonomyFieldName="Diseases" ma:displayName="Diseases" ma:default="" ma:fieldId="{107063d4-a6c7-4212-ab87-7aa424a1f7d6}" ma:taxonomyMulti="true" ma:sspId="0c4f23ce-abd6-4fbe-ba55-9ba9bb7442d8" ma:termSetId="4ece0d02-a915-426b-8586-b8b7860cdff3" ma:anchorId="00000000-0000-0000-0000-000000000000" ma:open="false" ma:isKeyword="false">
      <xsd:complexType>
        <xsd:sequence>
          <xsd:element ref="pc:Terms" minOccurs="0" maxOccurs="1"/>
        </xsd:sequence>
      </xsd:complexType>
    </xsd:element>
    <xsd:element name="d51732ba3bba4342a416b429b6a40b0b" ma:index="14" nillable="true" ma:taxonomy="true" ma:internalName="d51732ba3bba4342a416b429b6a40b0b" ma:taxonomyFieldName="Tools_x0020_and_x0020_Techniques" ma:displayName="Tools and Techniques" ma:default="" ma:fieldId="{d51732ba-3bba-4342-a416-b429b6a40b0b}" ma:taxonomyMulti="true" ma:sspId="0c4f23ce-abd6-4fbe-ba55-9ba9bb7442d8" ma:termSetId="178e11fd-d4ce-402e-b760-9e71f48154fd"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2f3aa77b-467f-474c-b4cc-3733fce4533c}" ma:internalName="TaxCatchAll" ma:showField="CatchAllData" ma:web="446d9c23-33c1-4aaa-b610-0b49484beeb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element name="TaxCatchAllLabel" ma:index="24" nillable="true" ma:displayName="Taxonomy Catch All Column1" ma:hidden="true" ma:list="{2f3aa77b-467f-474c-b4cc-3733fce4533c}" ma:internalName="TaxCatchAllLabel" ma:readOnly="true" ma:showField="CatchAllDataLabel" ma:web="446d9c23-33c1-4aaa-b610-0b49484beeba">
      <xsd:complexType>
        <xsd:complexContent>
          <xsd:extension base="dms:MultiChoiceLookup">
            <xsd:sequence>
              <xsd:element name="Value" type="dms:Lookup" maxOccurs="unbounded" minOccurs="0" nillable="true"/>
            </xsd:sequence>
          </xsd:extension>
        </xsd:complexContent>
      </xsd:complexType>
    </xsd:element>
    <xsd:element name="j49f4a525f6a4ed2b6a5dca880bae675" ma:index="26" nillable="true" ma:taxonomy="true" ma:internalName="j49f4a525f6a4ed2b6a5dca880bae675" ma:taxonomyFieldName="Project" ma:displayName="Project" ma:default="" ma:fieldId="{349f4a52-5f6a-4ed2-b6a5-dca880bae675}" ma:sspId="0c4f23ce-abd6-4fbe-ba55-9ba9bb7442d8" ma:termSetId="2b6b6760-1471-429e-a151-4284c2311bfb" ma:anchorId="00000000-0000-0000-0000-000000000000" ma:open="false" ma:isKeyword="false">
      <xsd:complexType>
        <xsd:sequence>
          <xsd:element ref="pc:Terms" minOccurs="0" maxOccurs="1"/>
        </xsd:sequence>
      </xsd:complexType>
    </xsd:element>
    <xsd:element name="LastSharedByUser" ma:index="28" nillable="true" ma:displayName="Last Shared By User" ma:description="" ma:internalName="LastSharedByUser" ma:readOnly="true">
      <xsd:simpleType>
        <xsd:restriction base="dms:Note">
          <xsd:maxLength value="255"/>
        </xsd:restriction>
      </xsd:simpleType>
    </xsd:element>
    <xsd:element name="LastSharedByTime" ma:index="29"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cb0f9bf-a7a4-4a7f-95fd-515616713b0d" elementFormDefault="qualified">
    <xsd:import namespace="http://schemas.microsoft.com/office/2006/documentManagement/types"/>
    <xsd:import namespace="http://schemas.microsoft.com/office/infopath/2007/PartnerControls"/>
    <xsd:element name="MediaServiceMetadata" ma:index="30" nillable="true" ma:displayName="MediaServiceMetadata" ma:description="" ma:hidden="true" ma:internalName="MediaServiceMetadata" ma:readOnly="true">
      <xsd:simpleType>
        <xsd:restriction base="dms:Note"/>
      </xsd:simpleType>
    </xsd:element>
    <xsd:element name="MediaServiceFastMetadata" ma:index="31" nillable="true" ma:displayName="MediaServiceFastMetadata" ma:description="" ma:hidden="true" ma:internalName="MediaServiceFastMetadata" ma:readOnly="true">
      <xsd:simpleType>
        <xsd:restriction base="dms:Note"/>
      </xsd:simpleType>
    </xsd:element>
    <xsd:element name="MediaServiceDateTaken" ma:index="32"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1"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4AEA92-DBB6-4FD6-AEB5-34C6910A6EC8}">
  <ds:schemaRefs>
    <ds:schemaRef ds:uri="http://www.w3.org/XML/1998/namespace"/>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446d9c23-33c1-4aaa-b610-0b49484beeba"/>
    <ds:schemaRef ds:uri="ccb0f9bf-a7a4-4a7f-95fd-515616713b0d"/>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7E0DE14A-E1DB-4454-943B-261C4A4769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6d9c23-33c1-4aaa-b610-0b49484beeba"/>
    <ds:schemaRef ds:uri="ccb0f9bf-a7a4-4a7f-95fd-515616713b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696881-E2AB-47CC-AC52-FA10CDED1C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3322</TotalTime>
  <Words>1184</Words>
  <Application>Microsoft Office PowerPoint</Application>
  <PresentationFormat>Letter Paper (8.5x11 in)</PresentationFormat>
  <Paragraphs>89</Paragraphs>
  <Slides>13</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Gulim</vt:lpstr>
      <vt:lpstr>Arial</vt:lpstr>
      <vt:lpstr>Calibri</vt:lpstr>
      <vt:lpstr>Calibri Light</vt:lpstr>
      <vt:lpstr>Lucida Console</vt:lpstr>
      <vt:lpstr>Office Theme</vt:lpstr>
      <vt:lpstr>1_Office Theme</vt:lpstr>
      <vt:lpstr>2_Office Theme</vt:lpstr>
      <vt:lpstr>PowerPoint Presentation</vt:lpstr>
      <vt:lpstr>Background</vt:lpstr>
      <vt:lpstr>Intervention</vt:lpstr>
      <vt:lpstr>Intervention</vt:lpstr>
      <vt:lpstr>Intervention</vt:lpstr>
      <vt:lpstr>Images/materials/audio-visual</vt:lpstr>
      <vt:lpstr>Monitoring and evaluation</vt:lpstr>
      <vt:lpstr>Monitoring and evaluation</vt:lpstr>
      <vt:lpstr>Lessons learned</vt:lpstr>
      <vt:lpstr>Key messages</vt:lpstr>
      <vt:lpstr>Credits</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Toso</dc:creator>
  <cp:lastModifiedBy>Alexandra York</cp:lastModifiedBy>
  <cp:revision>35</cp:revision>
  <dcterms:created xsi:type="dcterms:W3CDTF">2017-06-14T14:35:11Z</dcterms:created>
  <dcterms:modified xsi:type="dcterms:W3CDTF">2017-07-18T12:15:33Z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0x0101001D5646EEDBA3214EB36B225F0D3F764600643F840300468042BEF8AFC2D2E5499D</vt:lpwstr>
  </property>
  <property fmtid="{D5CDD505-2E9C-101B-9397-08002B2CF9AE}" pid="3" name="Project">
    <vt:lpwstr/>
  </property>
  <property fmtid="{D5CDD505-2E9C-101B-9397-08002B2CF9AE}" pid="4" name="Tools and Techniques">
    <vt:lpwstr/>
  </property>
  <property fmtid="{D5CDD505-2E9C-101B-9397-08002B2CF9AE}" pid="5" name="Diseases">
    <vt:lpwstr/>
  </property>
</Properties>
</file>